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5" r:id="rId5"/>
  </p:sldMasterIdLst>
  <p:sldIdLst>
    <p:sldId id="256" r:id="rId6"/>
    <p:sldId id="266" r:id="rId7"/>
    <p:sldId id="258" r:id="rId8"/>
    <p:sldId id="259" r:id="rId9"/>
    <p:sldId id="260" r:id="rId10"/>
    <p:sldId id="261" r:id="rId11"/>
    <p:sldId id="263" r:id="rId12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ags" Target="tags/tag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4840A57-ED45-4577-A6C3-6E8A2A7C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8" name="Полилиния: фигура 12">
              <a:extLst>
                <a:ext uri="{FF2B5EF4-FFF2-40B4-BE49-F238E27FC236}">
                  <a16:creationId xmlns:a16="http://schemas.microsoft.com/office/drawing/2014/main" id="{27C19608-955E-4979-AAD7-534C5FF661F9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олилиния: фигура 17">
              <a:extLst>
                <a:ext uri="{FF2B5EF4-FFF2-40B4-BE49-F238E27FC236}">
                  <a16:creationId xmlns:a16="http://schemas.microsoft.com/office/drawing/2014/main" id="{C85D7CDD-3B0F-4F6C-B050-0F2EF4B0E137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0" name="Полилиния: фигура 15">
              <a:extLst>
                <a:ext uri="{FF2B5EF4-FFF2-40B4-BE49-F238E27FC236}">
                  <a16:creationId xmlns:a16="http://schemas.microsoft.com/office/drawing/2014/main" id="{F8689B7A-BE55-4367-ADC4-58EB6E53AE87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06BBD61C-5472-4664-A66C-D0C974BAD725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2" name="Полилиния: фигура 13">
              <a:extLst>
                <a:ext uri="{FF2B5EF4-FFF2-40B4-BE49-F238E27FC236}">
                  <a16:creationId xmlns:a16="http://schemas.microsoft.com/office/drawing/2014/main" id="{91B6E204-0BE4-463C-911E-AF3938617FD7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695D73-111F-4E0A-B3EC-AD44D89CAD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5571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F8827-A587-420C-8CA2-256B9F2B7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PowerPoint logo">
            <a:extLst>
              <a:ext uri="{FF2B5EF4-FFF2-40B4-BE49-F238E27FC236}">
                <a16:creationId xmlns:a16="http://schemas.microsoft.com/office/drawing/2014/main" id="{0B454357-A4CF-4E5F-ACBE-F010393AB8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76590" y="5776320"/>
            <a:ext cx="247418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07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7A063-B7E8-41F0-B44C-CBAC34401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125A8B-4E72-478E-913E-1FE1803D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F7F94-D56A-4F25-B310-06F1D7C0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8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2580B-041D-4851-8F8C-68136867413A}"/>
              </a:ext>
            </a:extLst>
          </p:cNvPr>
          <p:cNvSpPr/>
          <p:nvPr userDrawn="1"/>
        </p:nvSpPr>
        <p:spPr>
          <a:xfrm>
            <a:off x="11288256" y="-849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AF249-F087-486D-9373-D1D96AC59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49"/>
            <a:ext cx="11375568" cy="6857999"/>
          </a:xfrm>
          <a:prstGeom prst="rect">
            <a:avLst/>
          </a:prstGeom>
        </p:spPr>
      </p:pic>
      <p:sp>
        <p:nvSpPr>
          <p:cNvPr id="7" name="Прямоугольник 28">
            <a:extLst>
              <a:ext uri="{FF2B5EF4-FFF2-40B4-BE49-F238E27FC236}">
                <a16:creationId xmlns:a16="http://schemas.microsoft.com/office/drawing/2014/main" id="{40BE2EAE-DEF8-4547-9314-D5CC0A644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2667427" y="-2639256"/>
            <a:ext cx="6857150" cy="12191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425F7BC-88F1-4DEF-BE4F-66027E778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1058" y="400051"/>
            <a:ext cx="5145560" cy="798512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SMALL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48BE13-086D-417C-8DA0-B1FEC9F76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0708" y="1217613"/>
            <a:ext cx="4135910" cy="9715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FD3E4B-4FBF-493F-AD7A-B5E72CF3B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276407" y="0"/>
            <a:ext cx="9915593" cy="6858000"/>
            <a:chOff x="-6856" y="0"/>
            <a:chExt cx="9915593" cy="6858000"/>
          </a:xfrm>
        </p:grpSpPr>
        <p:sp>
          <p:nvSpPr>
            <p:cNvPr id="8" name="Параллелограмм 3">
              <a:extLst>
                <a:ext uri="{FF2B5EF4-FFF2-40B4-BE49-F238E27FC236}">
                  <a16:creationId xmlns:a16="http://schemas.microsoft.com/office/drawing/2014/main" id="{3B7727C9-7BD4-44DE-AB4D-DA388EC1790D}"/>
                </a:ext>
              </a:extLst>
            </p:cNvPr>
            <p:cNvSpPr/>
            <p:nvPr userDrawn="1"/>
          </p:nvSpPr>
          <p:spPr>
            <a:xfrm flipH="1">
              <a:off x="-6856" y="0"/>
              <a:ext cx="9915593" cy="6858000"/>
            </a:xfrm>
            <a:prstGeom prst="parallelogram">
              <a:avLst>
                <a:gd name="adj" fmla="val 92267"/>
              </a:avLst>
            </a:prstGeom>
            <a:gradFill>
              <a:gsLst>
                <a:gs pos="100000">
                  <a:srgbClr val="DE6346">
                    <a:alpha val="70000"/>
                  </a:srgbClr>
                </a:gs>
                <a:gs pos="0">
                  <a:srgbClr val="9F361D">
                    <a:alpha val="70000"/>
                  </a:srgbClr>
                </a:gs>
                <a:gs pos="73000">
                  <a:srgbClr val="D24726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1F9F0D4-886A-43C9-8B98-D75F3D123AD9}"/>
                </a:ext>
              </a:extLst>
            </p:cNvPr>
            <p:cNvGrpSpPr/>
            <p:nvPr userDrawn="1"/>
          </p:nvGrpSpPr>
          <p:grpSpPr>
            <a:xfrm flipH="1">
              <a:off x="1223136" y="1343920"/>
              <a:ext cx="4316824" cy="4477633"/>
              <a:chOff x="861186" y="1343920"/>
              <a:chExt cx="4316824" cy="447763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94A4E7F-BFC7-482F-A3ED-1094D73BE5C1}"/>
                  </a:ext>
                </a:extLst>
              </p:cNvPr>
              <p:cNvGrpSpPr/>
              <p:nvPr userDrawn="1"/>
            </p:nvGrpSpPr>
            <p:grpSpPr>
              <a:xfrm>
                <a:off x="4619831" y="1343920"/>
                <a:ext cx="558179" cy="468000"/>
                <a:chOff x="4388904" y="1577920"/>
                <a:chExt cx="558179" cy="468000"/>
              </a:xfrm>
            </p:grpSpPr>
            <p:sp>
              <p:nvSpPr>
                <p:cNvPr id="15" name="Овал 25">
                  <a:extLst>
                    <a:ext uri="{FF2B5EF4-FFF2-40B4-BE49-F238E27FC236}">
                      <a16:creationId xmlns:a16="http://schemas.microsoft.com/office/drawing/2014/main" id="{76698BCA-19CB-41AE-BE78-374F5BA2E5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30571" y="1577920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/>
                </a:p>
              </p:txBody>
            </p:sp>
            <p:sp>
              <p:nvSpPr>
                <p:cNvPr id="16" name="TextBox 15" descr="Number 1">
                  <a:extLst>
                    <a:ext uri="{FF2B5EF4-FFF2-40B4-BE49-F238E27FC236}">
                      <a16:creationId xmlns:a16="http://schemas.microsoft.com/office/drawing/2014/main" id="{506F61CE-8084-4FB8-8576-90DE19C61BBC}"/>
                    </a:ext>
                  </a:extLst>
                </p:cNvPr>
                <p:cNvSpPr txBox="1"/>
                <p:nvPr/>
              </p:nvSpPr>
              <p:spPr bwMode="blackWhite">
                <a:xfrm>
                  <a:off x="4388904" y="1616760"/>
                  <a:ext cx="558179" cy="369332"/>
                </a:xfrm>
                <a:prstGeom prst="rect">
                  <a:avLst/>
                </a:prstGeom>
                <a:noFill/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48597ED-A5D8-4E38-81E8-8DC0AD6A3937}"/>
                  </a:ext>
                </a:extLst>
              </p:cNvPr>
              <p:cNvGrpSpPr/>
              <p:nvPr userDrawn="1"/>
            </p:nvGrpSpPr>
            <p:grpSpPr>
              <a:xfrm>
                <a:off x="861186" y="5353553"/>
                <a:ext cx="558179" cy="468000"/>
                <a:chOff x="799474" y="5451491"/>
                <a:chExt cx="558179" cy="468000"/>
              </a:xfrm>
            </p:grpSpPr>
            <p:sp>
              <p:nvSpPr>
                <p:cNvPr id="18" name="Овал 25">
                  <a:extLst>
                    <a:ext uri="{FF2B5EF4-FFF2-40B4-BE49-F238E27FC236}">
                      <a16:creationId xmlns:a16="http://schemas.microsoft.com/office/drawing/2014/main" id="{5016EDD9-EDAC-4A14-9CBF-5959078A07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4564" y="5451491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/>
                </a:p>
              </p:txBody>
            </p:sp>
            <p:sp>
              <p:nvSpPr>
                <p:cNvPr id="19" name="TextBox 18" descr="Number 3">
                  <a:extLst>
                    <a:ext uri="{FF2B5EF4-FFF2-40B4-BE49-F238E27FC236}">
                      <a16:creationId xmlns:a16="http://schemas.microsoft.com/office/drawing/2014/main" id="{A537EC38-EF5B-4E6E-98E2-F890B5E42938}"/>
                    </a:ext>
                  </a:extLst>
                </p:cNvPr>
                <p:cNvSpPr txBox="1"/>
                <p:nvPr/>
              </p:nvSpPr>
              <p:spPr bwMode="blackWhite">
                <a:xfrm>
                  <a:off x="799474" y="5489939"/>
                  <a:ext cx="5581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61EFACB-8BDE-4751-BADB-F72B5A5F6679}"/>
                  </a:ext>
                </a:extLst>
              </p:cNvPr>
              <p:cNvGrpSpPr/>
              <p:nvPr userDrawn="1"/>
            </p:nvGrpSpPr>
            <p:grpSpPr>
              <a:xfrm>
                <a:off x="2800323" y="3270611"/>
                <a:ext cx="558179" cy="468000"/>
                <a:chOff x="2686835" y="3386632"/>
                <a:chExt cx="558179" cy="468000"/>
              </a:xfrm>
            </p:grpSpPr>
            <p:sp>
              <p:nvSpPr>
                <p:cNvPr id="21" name="Овал 25">
                  <a:extLst>
                    <a:ext uri="{FF2B5EF4-FFF2-40B4-BE49-F238E27FC236}">
                      <a16:creationId xmlns:a16="http://schemas.microsoft.com/office/drawing/2014/main" id="{C123EE02-6890-4623-975A-A512E7D3B9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31925" y="3386632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/>
                </a:p>
              </p:txBody>
            </p:sp>
            <p:sp>
              <p:nvSpPr>
                <p:cNvPr id="22" name="TextBox 21" descr="Number 2">
                  <a:extLst>
                    <a:ext uri="{FF2B5EF4-FFF2-40B4-BE49-F238E27FC236}">
                      <a16:creationId xmlns:a16="http://schemas.microsoft.com/office/drawing/2014/main" id="{5850A4F0-C7C0-4DA2-A958-6C4289944D4A}"/>
                    </a:ext>
                  </a:extLst>
                </p:cNvPr>
                <p:cNvSpPr txBox="1"/>
                <p:nvPr/>
              </p:nvSpPr>
              <p:spPr bwMode="blackWhite">
                <a:xfrm>
                  <a:off x="2686835" y="3418440"/>
                  <a:ext cx="5581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2</a:t>
                  </a:r>
                </a:p>
              </p:txBody>
            </p:sp>
          </p:grpSp>
        </p:grp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5DBF9D-19BF-4838-ACC4-D041EC29D3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3555" y="419100"/>
            <a:ext cx="2914650" cy="798513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Steps Go Here: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4A318E2-038D-4EC3-9C69-CDCB53824B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85220" y="5335777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800C0921-0E2A-4C67-860D-623087D48E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9169" y="3361659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F08FCE70-FA2D-482A-A164-4D0C4D6A33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1293" y="1420093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6456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2580B-041D-4851-8F8C-68136867413A}"/>
              </a:ext>
            </a:extLst>
          </p:cNvPr>
          <p:cNvSpPr/>
          <p:nvPr userDrawn="1"/>
        </p:nvSpPr>
        <p:spPr>
          <a:xfrm>
            <a:off x="11288256" y="-849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AF249-F087-486D-9373-D1D96AC59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49"/>
            <a:ext cx="11375568" cy="6857999"/>
          </a:xfrm>
          <a:prstGeom prst="rect">
            <a:avLst/>
          </a:prstGeom>
        </p:spPr>
      </p:pic>
      <p:sp>
        <p:nvSpPr>
          <p:cNvPr id="7" name="Прямоугольник 28">
            <a:extLst>
              <a:ext uri="{FF2B5EF4-FFF2-40B4-BE49-F238E27FC236}">
                <a16:creationId xmlns:a16="http://schemas.microsoft.com/office/drawing/2014/main" id="{40BE2EAE-DEF8-4547-9314-D5CC0A644219}"/>
              </a:ext>
            </a:extLst>
          </p:cNvPr>
          <p:cNvSpPr/>
          <p:nvPr userDrawn="1"/>
        </p:nvSpPr>
        <p:spPr>
          <a:xfrm rot="5400000">
            <a:off x="2667425" y="-2667425"/>
            <a:ext cx="6857150" cy="12191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425F7BC-88F1-4DEF-BE4F-66027E778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5026" y="400051"/>
            <a:ext cx="5145560" cy="798512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SMALL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48BE13-086D-417C-8DA0-B1FEC9F76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026" y="1217613"/>
            <a:ext cx="4135910" cy="9715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Параллелограмм 3">
            <a:extLst>
              <a:ext uri="{FF2B5EF4-FFF2-40B4-BE49-F238E27FC236}">
                <a16:creationId xmlns:a16="http://schemas.microsoft.com/office/drawing/2014/main" id="{3B7727C9-7BD4-44DE-AB4D-DA388EC1790D}"/>
              </a:ext>
            </a:extLst>
          </p:cNvPr>
          <p:cNvSpPr/>
          <p:nvPr userDrawn="1"/>
        </p:nvSpPr>
        <p:spPr>
          <a:xfrm>
            <a:off x="-28643" y="0"/>
            <a:ext cx="9915593" cy="6858000"/>
          </a:xfrm>
          <a:prstGeom prst="parallelogram">
            <a:avLst>
              <a:gd name="adj" fmla="val 92267"/>
            </a:avLst>
          </a:prstGeom>
          <a:gradFill>
            <a:gsLst>
              <a:gs pos="100000">
                <a:srgbClr val="DE6346">
                  <a:alpha val="70000"/>
                </a:srgbClr>
              </a:gs>
              <a:gs pos="0">
                <a:srgbClr val="9F361D">
                  <a:alpha val="70000"/>
                </a:srgbClr>
              </a:gs>
              <a:gs pos="73000">
                <a:srgbClr val="D24726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F9F0D4-886A-43C9-8B98-D75F3D123AD9}"/>
              </a:ext>
            </a:extLst>
          </p:cNvPr>
          <p:cNvGrpSpPr/>
          <p:nvPr userDrawn="1"/>
        </p:nvGrpSpPr>
        <p:grpSpPr>
          <a:xfrm>
            <a:off x="853063" y="1343920"/>
            <a:ext cx="4316824" cy="4477633"/>
            <a:chOff x="861186" y="1343920"/>
            <a:chExt cx="4316824" cy="447763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4A4E7F-BFC7-482F-A3ED-1094D73BE5C1}"/>
                </a:ext>
              </a:extLst>
            </p:cNvPr>
            <p:cNvGrpSpPr/>
            <p:nvPr userDrawn="1"/>
          </p:nvGrpSpPr>
          <p:grpSpPr>
            <a:xfrm>
              <a:off x="4619831" y="1343920"/>
              <a:ext cx="558179" cy="468000"/>
              <a:chOff x="4388904" y="1577920"/>
              <a:chExt cx="558179" cy="468000"/>
            </a:xfrm>
          </p:grpSpPr>
          <p:sp>
            <p:nvSpPr>
              <p:cNvPr id="15" name="Овал 25">
                <a:extLst>
                  <a:ext uri="{FF2B5EF4-FFF2-40B4-BE49-F238E27FC236}">
                    <a16:creationId xmlns:a16="http://schemas.microsoft.com/office/drawing/2014/main" id="{76698BCA-19CB-41AE-BE78-374F5BA2E5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0571" y="1577920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6" name="TextBox 15" descr="Number 1">
                <a:extLst>
                  <a:ext uri="{FF2B5EF4-FFF2-40B4-BE49-F238E27FC236}">
                    <a16:creationId xmlns:a16="http://schemas.microsoft.com/office/drawing/2014/main" id="{506F61CE-8084-4FB8-8576-90DE19C61BBC}"/>
                  </a:ext>
                </a:extLst>
              </p:cNvPr>
              <p:cNvSpPr txBox="1"/>
              <p:nvPr/>
            </p:nvSpPr>
            <p:spPr bwMode="blackWhite">
              <a:xfrm>
                <a:off x="4388904" y="1616760"/>
                <a:ext cx="558179" cy="369332"/>
              </a:xfrm>
              <a:prstGeom prst="rect">
                <a:avLst/>
              </a:prstGeom>
              <a:noFill/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1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48597ED-A5D8-4E38-81E8-8DC0AD6A3937}"/>
                </a:ext>
              </a:extLst>
            </p:cNvPr>
            <p:cNvGrpSpPr/>
            <p:nvPr userDrawn="1"/>
          </p:nvGrpSpPr>
          <p:grpSpPr>
            <a:xfrm>
              <a:off x="861186" y="5353553"/>
              <a:ext cx="558179" cy="468000"/>
              <a:chOff x="799474" y="5451491"/>
              <a:chExt cx="558179" cy="468000"/>
            </a:xfrm>
          </p:grpSpPr>
          <p:sp>
            <p:nvSpPr>
              <p:cNvPr id="18" name="Овал 25">
                <a:extLst>
                  <a:ext uri="{FF2B5EF4-FFF2-40B4-BE49-F238E27FC236}">
                    <a16:creationId xmlns:a16="http://schemas.microsoft.com/office/drawing/2014/main" id="{5016EDD9-EDAC-4A14-9CBF-5959078A07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4564" y="5451491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9" name="TextBox 18" descr="Number 3">
                <a:extLst>
                  <a:ext uri="{FF2B5EF4-FFF2-40B4-BE49-F238E27FC236}">
                    <a16:creationId xmlns:a16="http://schemas.microsoft.com/office/drawing/2014/main" id="{A537EC38-EF5B-4E6E-98E2-F890B5E42938}"/>
                  </a:ext>
                </a:extLst>
              </p:cNvPr>
              <p:cNvSpPr txBox="1"/>
              <p:nvPr/>
            </p:nvSpPr>
            <p:spPr bwMode="blackWhite">
              <a:xfrm>
                <a:off x="799474" y="5489939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3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1EFACB-8BDE-4751-BADB-F72B5A5F6679}"/>
                </a:ext>
              </a:extLst>
            </p:cNvPr>
            <p:cNvGrpSpPr/>
            <p:nvPr userDrawn="1"/>
          </p:nvGrpSpPr>
          <p:grpSpPr>
            <a:xfrm>
              <a:off x="2800323" y="3270611"/>
              <a:ext cx="558179" cy="468000"/>
              <a:chOff x="2686835" y="3386632"/>
              <a:chExt cx="558179" cy="468000"/>
            </a:xfrm>
          </p:grpSpPr>
          <p:sp>
            <p:nvSpPr>
              <p:cNvPr id="21" name="Овал 25">
                <a:extLst>
                  <a:ext uri="{FF2B5EF4-FFF2-40B4-BE49-F238E27FC236}">
                    <a16:creationId xmlns:a16="http://schemas.microsoft.com/office/drawing/2014/main" id="{C123EE02-6890-4623-975A-A512E7D3B9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1925" y="3386632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22" name="TextBox 21" descr="Number 2">
                <a:extLst>
                  <a:ext uri="{FF2B5EF4-FFF2-40B4-BE49-F238E27FC236}">
                    <a16:creationId xmlns:a16="http://schemas.microsoft.com/office/drawing/2014/main" id="{5850A4F0-C7C0-4DA2-A958-6C4289944D4A}"/>
                  </a:ext>
                </a:extLst>
              </p:cNvPr>
              <p:cNvSpPr txBox="1"/>
              <p:nvPr/>
            </p:nvSpPr>
            <p:spPr bwMode="blackWhite">
              <a:xfrm>
                <a:off x="2686835" y="3418440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2</a:t>
                </a:r>
              </a:p>
            </p:txBody>
          </p:sp>
        </p:grp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5DBF9D-19BF-4838-ACC4-D041EC29D3B9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923191" y="419100"/>
            <a:ext cx="2914650" cy="798513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Steps Go Here: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4A318E2-038D-4EC3-9C69-CDCB53824BC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356431" y="5335777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800C0921-0E2A-4C67-860D-623087D48E5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3317799" y="3361659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F08FCE70-FA2D-482A-A164-4D0C4D6A3365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5175878" y="1420093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997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D6D913A-C186-4F8A-82A2-48D38C061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35074" y="980189"/>
            <a:ext cx="6857999" cy="48976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A497B4B-92CE-4375-9EFC-1FCED23B3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08043" y="-7144"/>
            <a:ext cx="4883957" cy="6857998"/>
          </a:xfrm>
          <a:prstGeom prst="rect">
            <a:avLst/>
          </a:prstGeom>
          <a:solidFill>
            <a:srgbClr val="0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F6BF0A-340E-4923-AF94-305730065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9" name="Полилиния: фигура 12">
              <a:extLst>
                <a:ext uri="{FF2B5EF4-FFF2-40B4-BE49-F238E27FC236}">
                  <a16:creationId xmlns:a16="http://schemas.microsoft.com/office/drawing/2014/main" id="{EDBA056C-5C3C-483A-ADBB-6ECE967BF9FC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0" name="Полилиния: фигура 17">
              <a:extLst>
                <a:ext uri="{FF2B5EF4-FFF2-40B4-BE49-F238E27FC236}">
                  <a16:creationId xmlns:a16="http://schemas.microsoft.com/office/drawing/2014/main" id="{C8A6DF64-EFDA-4FDC-95F2-CA9E904935A9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1" name="Полилиния: фигура 15">
              <a:extLst>
                <a:ext uri="{FF2B5EF4-FFF2-40B4-BE49-F238E27FC236}">
                  <a16:creationId xmlns:a16="http://schemas.microsoft.com/office/drawing/2014/main" id="{05041C2C-ACC8-4BF3-B916-0896FA1039FB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2" name="Полилиния: фигура 10">
              <a:extLst>
                <a:ext uri="{FF2B5EF4-FFF2-40B4-BE49-F238E27FC236}">
                  <a16:creationId xmlns:a16="http://schemas.microsoft.com/office/drawing/2014/main" id="{DC952B2D-D957-40DF-9D4E-84F7C8140911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3" name="Полилиния: фигура 13">
              <a:extLst>
                <a:ext uri="{FF2B5EF4-FFF2-40B4-BE49-F238E27FC236}">
                  <a16:creationId xmlns:a16="http://schemas.microsoft.com/office/drawing/2014/main" id="{42223152-ED82-47B8-AA28-8E45BF4F6FD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046739-1F33-449F-A734-551C236736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034651" y="2598008"/>
            <a:ext cx="5955956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87EE7-5848-4A7E-8CDC-C84A4100E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858" y="420130"/>
            <a:ext cx="5438826" cy="595595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C2A2BF6-6B6F-4FDE-9C94-76A56291F7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0842" y="1089395"/>
            <a:ext cx="3657600" cy="5286692"/>
          </a:xfrm>
        </p:spPr>
        <p:txBody>
          <a:bodyPr/>
          <a:lstStyle>
            <a:lvl1pPr marL="0" indent="0">
              <a:buFont typeface="Century Gothic" panose="020B0502020202020204" pitchFamily="34" charset="0"/>
              <a:buChar char=" "/>
              <a:defRPr sz="1400"/>
            </a:lvl1pPr>
            <a:lvl2pPr marL="223838" indent="-163513">
              <a:buClr>
                <a:schemeClr val="bg1"/>
              </a:buClr>
              <a:buFont typeface="Century Gothic" panose="020B0502020202020204" pitchFamily="34" charset="0"/>
              <a:buChar char="&gt;"/>
              <a:defRPr sz="1400"/>
            </a:lvl2pPr>
            <a:lvl3pPr marL="0" indent="0">
              <a:spcBef>
                <a:spcPts val="2400"/>
              </a:spcBef>
              <a:buFont typeface="Century Gothic" panose="020B0502020202020204" pitchFamily="34" charset="0"/>
              <a:buChar char=" "/>
              <a:defRPr sz="14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9" name="Прямая соединительная линия 24">
            <a:extLst>
              <a:ext uri="{FF2B5EF4-FFF2-40B4-BE49-F238E27FC236}">
                <a16:creationId xmlns:a16="http://schemas.microsoft.com/office/drawing/2014/main" id="{B3938D53-967E-448F-8242-8981B708525E}"/>
              </a:ext>
            </a:extLst>
          </p:cNvPr>
          <p:cNvCxnSpPr>
            <a:cxnSpLocks/>
          </p:cNvCxnSpPr>
          <p:nvPr userDrawn="1"/>
        </p:nvCxnSpPr>
        <p:spPr>
          <a:xfrm flipH="1">
            <a:off x="7301596" y="-423"/>
            <a:ext cx="13668" cy="6858423"/>
          </a:xfrm>
          <a:prstGeom prst="line">
            <a:avLst/>
          </a:prstGeom>
          <a:ln w="28575">
            <a:solidFill>
              <a:srgbClr val="9F361D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398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00AE21-3EF4-4016-A377-C1F84210F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6733" cy="68427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C0D740-CFC6-474B-AA47-789146626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6733" cy="6858000"/>
          </a:xfrm>
          <a:prstGeom prst="rect">
            <a:avLst/>
          </a:prstGeom>
          <a:solidFill>
            <a:srgbClr val="000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05DCB4-B5F3-4093-A18D-14AC00022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64025" y="1843967"/>
            <a:ext cx="211015" cy="5006440"/>
            <a:chOff x="6664025" y="1843967"/>
            <a:chExt cx="211015" cy="5006440"/>
          </a:xfrm>
        </p:grpSpPr>
        <p:cxnSp>
          <p:nvCxnSpPr>
            <p:cNvPr id="11" name="Прямая соединительная линия 24">
              <a:extLst>
                <a:ext uri="{FF2B5EF4-FFF2-40B4-BE49-F238E27FC236}">
                  <a16:creationId xmlns:a16="http://schemas.microsoft.com/office/drawing/2014/main" id="{9D622328-32D2-48BE-BE48-E20E4D2770BD}"/>
                </a:ext>
              </a:extLst>
            </p:cNvPr>
            <p:cNvCxnSpPr>
              <a:cxnSpLocks/>
            </p:cNvCxnSpPr>
            <p:nvPr/>
          </p:nvCxnSpPr>
          <p:spPr>
            <a:xfrm>
              <a:off x="6768172" y="2026407"/>
              <a:ext cx="777" cy="4824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25">
              <a:extLst>
                <a:ext uri="{FF2B5EF4-FFF2-40B4-BE49-F238E27FC236}">
                  <a16:creationId xmlns:a16="http://schemas.microsoft.com/office/drawing/2014/main" id="{018BA51A-7B76-4EEB-A0C9-847FAD3535A4}"/>
                </a:ext>
              </a:extLst>
            </p:cNvPr>
            <p:cNvSpPr/>
            <p:nvPr/>
          </p:nvSpPr>
          <p:spPr>
            <a:xfrm>
              <a:off x="6664025" y="1843967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076A3-68F3-44B3-A396-9AD3AB00F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2274" y="2026406"/>
            <a:ext cx="4136491" cy="43934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079420-586F-4241-8C4B-7F975FA2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 flipH="1">
            <a:off x="-2723676" y="2451892"/>
            <a:ext cx="6216650" cy="1935163"/>
            <a:chOff x="2982913" y="-574675"/>
            <a:chExt cx="6216650" cy="1935163"/>
          </a:xfrm>
        </p:grpSpPr>
        <p:sp>
          <p:nvSpPr>
            <p:cNvPr id="14" name="Полилиния: фигура 12">
              <a:extLst>
                <a:ext uri="{FF2B5EF4-FFF2-40B4-BE49-F238E27FC236}">
                  <a16:creationId xmlns:a16="http://schemas.microsoft.com/office/drawing/2014/main" id="{7D4FA2E5-B76B-46E4-A9F9-D3A4F16AE98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5" name="Полилиния: фигура 17">
              <a:extLst>
                <a:ext uri="{FF2B5EF4-FFF2-40B4-BE49-F238E27FC236}">
                  <a16:creationId xmlns:a16="http://schemas.microsoft.com/office/drawing/2014/main" id="{AF8A5FC5-DA44-4DC9-BE1D-E197C2FEE718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417543D0-FB8E-45DF-A0E5-77677BB5D2C4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7" name="Полилиния: фигура 10">
              <a:extLst>
                <a:ext uri="{FF2B5EF4-FFF2-40B4-BE49-F238E27FC236}">
                  <a16:creationId xmlns:a16="http://schemas.microsoft.com/office/drawing/2014/main" id="{90773D28-8713-4BC5-8C28-12EFA9D642E4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8" name="Полилиния: фигура 13">
              <a:extLst>
                <a:ext uri="{FF2B5EF4-FFF2-40B4-BE49-F238E27FC236}">
                  <a16:creationId xmlns:a16="http://schemas.microsoft.com/office/drawing/2014/main" id="{E5988930-A431-49B8-98E5-D19F5AD532D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BF968F-DC3B-47B0-A915-BC962A812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500" y="247650"/>
            <a:ext cx="117919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 lang="en-US" sz="3600" dirty="0"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73B4B5-F598-4588-AB55-17DD140BE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1187" y="2026407"/>
            <a:ext cx="5957300" cy="43934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6460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492B5-4202-4E05-955A-BCC88BCF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0F2F1-0BC2-4DA5-99FF-AC3AFB8AE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BB791-2B25-469E-A2FB-030A2020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7A826-7098-45C8-B7AF-F326A685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BA3E7-DD95-4E3C-8510-00C7127C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15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D59EE0-0BA2-496F-B99C-5F8484069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E6E64-1F1C-4242-8541-3DEA5DB65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F158B-D8F2-44E0-A203-26B9C2164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9F92F-25D5-4883-B6E2-764273F62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06F29-CD1B-4F5C-A56D-0E467465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222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9A71A3-950D-4899-B79B-35F2758BD331}"/>
              </a:ext>
            </a:extLst>
          </p:cNvPr>
          <p:cNvGrpSpPr/>
          <p:nvPr userDrawn="1"/>
        </p:nvGrpSpPr>
        <p:grpSpPr>
          <a:xfrm>
            <a:off x="0" y="1207336"/>
            <a:ext cx="12192000" cy="4467863"/>
            <a:chOff x="0" y="1207336"/>
            <a:chExt cx="12192000" cy="4467863"/>
          </a:xfrm>
        </p:grpSpPr>
        <p:sp>
          <p:nvSpPr>
            <p:cNvPr id="33" name="Flowchart: Delay 24">
              <a:extLst>
                <a:ext uri="{FF2B5EF4-FFF2-40B4-BE49-F238E27FC236}">
                  <a16:creationId xmlns:a16="http://schemas.microsoft.com/office/drawing/2014/main" id="{928187B2-0394-40AE-9F9C-6682AC71596C}"/>
                </a:ext>
              </a:extLst>
            </p:cNvPr>
            <p:cNvSpPr/>
            <p:nvPr userDrawn="1"/>
          </p:nvSpPr>
          <p:spPr>
            <a:xfrm flipH="1">
              <a:off x="2613003" y="3441616"/>
              <a:ext cx="1849273" cy="2052000"/>
            </a:xfrm>
            <a:custGeom>
              <a:avLst/>
              <a:gdLst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  <a:gd name="connsiteX5" fmla="*/ 0 w 2066400"/>
                <a:gd name="connsiteY5" fmla="*/ 0 h 2422800"/>
                <a:gd name="connsiteX0" fmla="*/ 7185 w 2073585"/>
                <a:gd name="connsiteY0" fmla="*/ 0 h 2422800"/>
                <a:gd name="connsiteX1" fmla="*/ 1040385 w 2073585"/>
                <a:gd name="connsiteY1" fmla="*/ 0 h 2422800"/>
                <a:gd name="connsiteX2" fmla="*/ 2073585 w 2073585"/>
                <a:gd name="connsiteY2" fmla="*/ 1211400 h 2422800"/>
                <a:gd name="connsiteX3" fmla="*/ 1040385 w 2073585"/>
                <a:gd name="connsiteY3" fmla="*/ 2422800 h 2422800"/>
                <a:gd name="connsiteX4" fmla="*/ 7185 w 2073585"/>
                <a:gd name="connsiteY4" fmla="*/ 2422800 h 2422800"/>
                <a:gd name="connsiteX5" fmla="*/ 0 w 2073585"/>
                <a:gd name="connsiteY5" fmla="*/ 1045208 h 2422800"/>
                <a:gd name="connsiteX6" fmla="*/ 7185 w 2073585"/>
                <a:gd name="connsiteY6" fmla="*/ 0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6" fmla="*/ 91440 w 2073585"/>
                <a:gd name="connsiteY6" fmla="*/ 1136648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400" h="2422800">
                  <a:moveTo>
                    <a:pt x="0" y="0"/>
                  </a:moveTo>
                  <a:lnTo>
                    <a:pt x="1033200" y="0"/>
                  </a:lnTo>
                  <a:cubicBezTo>
                    <a:pt x="1603821" y="0"/>
                    <a:pt x="2066400" y="542362"/>
                    <a:pt x="2066400" y="1211400"/>
                  </a:cubicBezTo>
                  <a:cubicBezTo>
                    <a:pt x="2066400" y="1880438"/>
                    <a:pt x="1603821" y="2422800"/>
                    <a:pt x="1033200" y="2422800"/>
                  </a:cubicBezTo>
                  <a:lnTo>
                    <a:pt x="0" y="2422800"/>
                  </a:lnTo>
                </a:path>
              </a:pathLst>
            </a:custGeom>
            <a:noFill/>
            <a:ln w="3556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Flowchart: Delay 24">
              <a:extLst>
                <a:ext uri="{FF2B5EF4-FFF2-40B4-BE49-F238E27FC236}">
                  <a16:creationId xmlns:a16="http://schemas.microsoft.com/office/drawing/2014/main" id="{355D9AC9-E7B7-459E-925B-0047C675B750}"/>
                </a:ext>
              </a:extLst>
            </p:cNvPr>
            <p:cNvSpPr/>
            <p:nvPr userDrawn="1"/>
          </p:nvSpPr>
          <p:spPr>
            <a:xfrm>
              <a:off x="9491472" y="1379494"/>
              <a:ext cx="1849273" cy="2052000"/>
            </a:xfrm>
            <a:custGeom>
              <a:avLst/>
              <a:gdLst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  <a:gd name="connsiteX5" fmla="*/ 0 w 2066400"/>
                <a:gd name="connsiteY5" fmla="*/ 0 h 2422800"/>
                <a:gd name="connsiteX0" fmla="*/ 7185 w 2073585"/>
                <a:gd name="connsiteY0" fmla="*/ 0 h 2422800"/>
                <a:gd name="connsiteX1" fmla="*/ 1040385 w 2073585"/>
                <a:gd name="connsiteY1" fmla="*/ 0 h 2422800"/>
                <a:gd name="connsiteX2" fmla="*/ 2073585 w 2073585"/>
                <a:gd name="connsiteY2" fmla="*/ 1211400 h 2422800"/>
                <a:gd name="connsiteX3" fmla="*/ 1040385 w 2073585"/>
                <a:gd name="connsiteY3" fmla="*/ 2422800 h 2422800"/>
                <a:gd name="connsiteX4" fmla="*/ 7185 w 2073585"/>
                <a:gd name="connsiteY4" fmla="*/ 2422800 h 2422800"/>
                <a:gd name="connsiteX5" fmla="*/ 0 w 2073585"/>
                <a:gd name="connsiteY5" fmla="*/ 1045208 h 2422800"/>
                <a:gd name="connsiteX6" fmla="*/ 7185 w 2073585"/>
                <a:gd name="connsiteY6" fmla="*/ 0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6" fmla="*/ 91440 w 2073585"/>
                <a:gd name="connsiteY6" fmla="*/ 1136648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400" h="2422800">
                  <a:moveTo>
                    <a:pt x="0" y="0"/>
                  </a:moveTo>
                  <a:lnTo>
                    <a:pt x="1033200" y="0"/>
                  </a:lnTo>
                  <a:cubicBezTo>
                    <a:pt x="1603821" y="0"/>
                    <a:pt x="2066400" y="542362"/>
                    <a:pt x="2066400" y="1211400"/>
                  </a:cubicBezTo>
                  <a:cubicBezTo>
                    <a:pt x="2066400" y="1880438"/>
                    <a:pt x="1603821" y="2422800"/>
                    <a:pt x="1033200" y="2422800"/>
                  </a:cubicBezTo>
                  <a:lnTo>
                    <a:pt x="0" y="2422800"/>
                  </a:lnTo>
                </a:path>
              </a:pathLst>
            </a:custGeom>
            <a:noFill/>
            <a:ln w="355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02FB5C-BDE1-4891-8E91-CB3F868629BB}"/>
                </a:ext>
              </a:extLst>
            </p:cNvPr>
            <p:cNvSpPr/>
            <p:nvPr userDrawn="1"/>
          </p:nvSpPr>
          <p:spPr>
            <a:xfrm>
              <a:off x="4416552" y="1207336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rgbClr val="BAC82F"/>
                </a:gs>
                <a:gs pos="100000">
                  <a:srgbClr val="0C6D8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9DE4F0-7E7E-4423-A407-CD6485ACBB4F}"/>
                </a:ext>
              </a:extLst>
            </p:cNvPr>
            <p:cNvSpPr/>
            <p:nvPr userDrawn="1"/>
          </p:nvSpPr>
          <p:spPr>
            <a:xfrm>
              <a:off x="0" y="1207336"/>
              <a:ext cx="4416552" cy="356616"/>
            </a:xfrm>
            <a:prstGeom prst="rect">
              <a:avLst/>
            </a:prstGeom>
            <a:gradFill flip="none" rotWithShape="1">
              <a:gsLst>
                <a:gs pos="0">
                  <a:srgbClr val="F2C020"/>
                </a:gs>
                <a:gs pos="100000">
                  <a:srgbClr val="BAC82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D74833-8EE3-4FA9-B6D2-03710E410482}"/>
                </a:ext>
              </a:extLst>
            </p:cNvPr>
            <p:cNvSpPr/>
            <p:nvPr userDrawn="1"/>
          </p:nvSpPr>
          <p:spPr>
            <a:xfrm>
              <a:off x="4416552" y="3269385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4005B59-B78D-469E-BAA4-E7B2A61E103D}"/>
                </a:ext>
              </a:extLst>
            </p:cNvPr>
            <p:cNvSpPr/>
            <p:nvPr userDrawn="1"/>
          </p:nvSpPr>
          <p:spPr>
            <a:xfrm>
              <a:off x="4414968" y="5318583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52000">
                  <a:schemeClr val="accent3"/>
                </a:gs>
                <a:gs pos="100000">
                  <a:srgbClr val="F2C02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BE4BEF-834D-4D0F-8E96-F1F8E6600C46}"/>
                </a:ext>
              </a:extLst>
            </p:cNvPr>
            <p:cNvSpPr/>
            <p:nvPr userDrawn="1"/>
          </p:nvSpPr>
          <p:spPr>
            <a:xfrm>
              <a:off x="9448800" y="5317275"/>
              <a:ext cx="2743200" cy="356616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F2C02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4D6C00-E83E-4187-903F-A0A515BA93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38" y="2079876"/>
            <a:ext cx="3052087" cy="1475598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STYLE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F0DE95-4ED7-482F-BB4E-C1238B352D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63" y="3587769"/>
            <a:ext cx="1726129" cy="29159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1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20XX-20XX</a:t>
            </a:r>
            <a:endParaRPr lang="ru-RU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135EA3-D982-467F-B90A-B791DFDDA8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963" y="3927199"/>
            <a:ext cx="1726129" cy="37857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 Years Plan</a:t>
            </a:r>
            <a:endParaRPr lang="ru-RU" dirty="0"/>
          </a:p>
        </p:txBody>
      </p:sp>
      <p:sp>
        <p:nvSpPr>
          <p:cNvPr id="106" name="Picture Placeholder 104">
            <a:extLst>
              <a:ext uri="{FF2B5EF4-FFF2-40B4-BE49-F238E27FC236}">
                <a16:creationId xmlns:a16="http://schemas.microsoft.com/office/drawing/2014/main" id="{4580320F-7723-4672-AB19-22C87ECD53D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461963" y="5725379"/>
            <a:ext cx="950912" cy="685800"/>
          </a:xfrm>
          <a:ln w="3556">
            <a:solidFill>
              <a:srgbClr val="454D55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08" name="Text Placeholder 42">
            <a:extLst>
              <a:ext uri="{FF2B5EF4-FFF2-40B4-BE49-F238E27FC236}">
                <a16:creationId xmlns:a16="http://schemas.microsoft.com/office/drawing/2014/main" id="{F6CA33C8-1786-4D07-8C52-AE1469894B6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565129" y="863644"/>
            <a:ext cx="1044000" cy="1044000"/>
          </a:xfrm>
          <a:prstGeom prst="ellipse">
            <a:avLst/>
          </a:prstGeom>
          <a:solidFill>
            <a:srgbClr val="BAC82F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rgbClr val="454D5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62E3BBD0-72BD-45D7-BE15-8B93AFB862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968" y="84398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rgbClr val="BAC82F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C695E72E-773D-407A-AFA4-EF90ADF9D1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8435" y="436306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BAC82F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7463FB1C-AFEB-4EAE-B84D-A1613AF5BA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8434" y="618756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0" name="Text Placeholder 42">
            <a:extLst>
              <a:ext uri="{FF2B5EF4-FFF2-40B4-BE49-F238E27FC236}">
                <a16:creationId xmlns:a16="http://schemas.microsoft.com/office/drawing/2014/main" id="{12DFAD2F-3ED1-46BF-B662-2E96A42C48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59136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>
                <a:alpha val="60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622FB247-DB8F-4B67-B9EA-5741E1DDBE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22681" y="202587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81BF3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CE2C8800-C93B-4E93-9AE2-9CBFC1E6D76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2680" y="220832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49" name="Text Placeholder 42">
            <a:extLst>
              <a:ext uri="{FF2B5EF4-FFF2-40B4-BE49-F238E27FC236}">
                <a16:creationId xmlns:a16="http://schemas.microsoft.com/office/drawing/2014/main" id="{CC1B1148-CFC2-4FF7-8B7C-9502EB6500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03304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60559160-7568-4A5B-88B4-DBB3C42D5D1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55391" y="43779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2CA05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AED30C6D-348A-4701-A27D-F10DFC175AC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55390" y="618756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DC934A70-FE40-4A89-9799-1A67234666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47472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AB11D018-DEEE-4BCE-B5F0-2B33DD39A6B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06873" y="202587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1B866F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085539ED-B933-484F-8ECB-700829A52CA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06872" y="220832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73" name="Text Placeholder 42">
            <a:extLst>
              <a:ext uri="{FF2B5EF4-FFF2-40B4-BE49-F238E27FC236}">
                <a16:creationId xmlns:a16="http://schemas.microsoft.com/office/drawing/2014/main" id="{F3728A77-BAED-49CA-87A0-DFCB220B3A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05088" y="1917406"/>
            <a:ext cx="1044000" cy="1044000"/>
          </a:xfrm>
          <a:prstGeom prst="ellipse">
            <a:avLst/>
          </a:prstGeom>
          <a:solidFill>
            <a:schemeClr val="tx1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57" name="Text Placeholder 42">
            <a:extLst>
              <a:ext uri="{FF2B5EF4-FFF2-40B4-BE49-F238E27FC236}">
                <a16:creationId xmlns:a16="http://schemas.microsoft.com/office/drawing/2014/main" id="{D7526F27-FC58-40E7-A76A-47A27D2325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47472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bg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0D030018-A573-45D1-B6EF-210F3CF92D5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05170" y="407339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0C6D8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91FC8372-90CA-42B7-A237-0BC81F2687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05169" y="425584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8" name="Text Placeholder 42">
            <a:extLst>
              <a:ext uri="{FF2B5EF4-FFF2-40B4-BE49-F238E27FC236}">
                <a16:creationId xmlns:a16="http://schemas.microsoft.com/office/drawing/2014/main" id="{242D0BB2-4F17-4A8D-87A7-FADA2CAEC6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03304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bg2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7F7CC596-D7AD-4DCE-B864-BB1A6A7C8B1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55390" y="2505648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403474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28E66912-ACE9-4007-9A2B-050DC9408A2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55389" y="2688098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9" name="Text Placeholder 42">
            <a:extLst>
              <a:ext uri="{FF2B5EF4-FFF2-40B4-BE49-F238E27FC236}">
                <a16:creationId xmlns:a16="http://schemas.microsoft.com/office/drawing/2014/main" id="{CC1EC2BE-5D73-4D49-B2F2-4DA2785D6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59136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1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441FE3C4-7737-4EB6-9280-FAD8852FB4B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20978" y="407339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571B6D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70EF49EC-F8D8-463F-B786-F2C04C33AEE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420977" y="425584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6" name="Text Placeholder 42">
            <a:extLst>
              <a:ext uri="{FF2B5EF4-FFF2-40B4-BE49-F238E27FC236}">
                <a16:creationId xmlns:a16="http://schemas.microsoft.com/office/drawing/2014/main" id="{997AC0B1-99FC-455E-A896-3C370BB38C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968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tx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D66EAED5-741C-44D6-840F-C90C1AF74A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071198" y="2505648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6F0066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7887B0FE-2AB8-455F-8EC7-C8F31FEA27C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071197" y="2688098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75" name="Text Placeholder 42">
            <a:extLst>
              <a:ext uri="{FF2B5EF4-FFF2-40B4-BE49-F238E27FC236}">
                <a16:creationId xmlns:a16="http://schemas.microsoft.com/office/drawing/2014/main" id="{6F1AC56E-6618-4728-A6EA-8B021EB6BCF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88092" y="3979528"/>
            <a:ext cx="1044000" cy="1044000"/>
          </a:xfrm>
          <a:prstGeom prst="ellipse">
            <a:avLst/>
          </a:prstGeom>
          <a:solidFill>
            <a:schemeClr val="tx2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60" name="Text Placeholder 42">
            <a:extLst>
              <a:ext uri="{FF2B5EF4-FFF2-40B4-BE49-F238E27FC236}">
                <a16:creationId xmlns:a16="http://schemas.microsoft.com/office/drawing/2014/main" id="{DB4C9C65-90B1-4A40-BB7B-DE799076D1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4968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tx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96" name="Text Placeholder 7">
            <a:extLst>
              <a:ext uri="{FF2B5EF4-FFF2-40B4-BE49-F238E27FC236}">
                <a16:creationId xmlns:a16="http://schemas.microsoft.com/office/drawing/2014/main" id="{E9ED50CB-058A-4C6B-A8E2-0536EC0E40D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075657" y="4567759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04D14365-5F59-4F4F-B237-26A11A2DDDD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075656" y="4750209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3" name="Text Placeholder 42">
            <a:extLst>
              <a:ext uri="{FF2B5EF4-FFF2-40B4-BE49-F238E27FC236}">
                <a16:creationId xmlns:a16="http://schemas.microsoft.com/office/drawing/2014/main" id="{CFA7DBCF-F797-4B29-8C96-7AC1602BBC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59136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3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100" name="Text Placeholder 7">
            <a:extLst>
              <a:ext uri="{FF2B5EF4-FFF2-40B4-BE49-F238E27FC236}">
                <a16:creationId xmlns:a16="http://schemas.microsoft.com/office/drawing/2014/main" id="{07524528-CBB1-40C1-A6F2-855A4D99478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423464" y="612133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101" name="Text Placeholder 7">
            <a:extLst>
              <a:ext uri="{FF2B5EF4-FFF2-40B4-BE49-F238E27FC236}">
                <a16:creationId xmlns:a16="http://schemas.microsoft.com/office/drawing/2014/main" id="{41F799BD-659E-472B-98A7-7C06C2F7458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23463" y="6303785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2" name="Text Placeholder 42">
            <a:extLst>
              <a:ext uri="{FF2B5EF4-FFF2-40B4-BE49-F238E27FC236}">
                <a16:creationId xmlns:a16="http://schemas.microsoft.com/office/drawing/2014/main" id="{113ADCA9-C0A6-4FAB-A09E-4DECBD41D7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03304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4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98" name="Text Placeholder 7">
            <a:extLst>
              <a:ext uri="{FF2B5EF4-FFF2-40B4-BE49-F238E27FC236}">
                <a16:creationId xmlns:a16="http://schemas.microsoft.com/office/drawing/2014/main" id="{3EC66011-3B65-49CC-8886-E2CCFBFFABD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759849" y="4567759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E8611D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9" name="Text Placeholder 7">
            <a:extLst>
              <a:ext uri="{FF2B5EF4-FFF2-40B4-BE49-F238E27FC236}">
                <a16:creationId xmlns:a16="http://schemas.microsoft.com/office/drawing/2014/main" id="{3B2B5959-E5CC-42A7-B797-463098BE629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759848" y="4750209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1" name="Text Placeholder 42">
            <a:extLst>
              <a:ext uri="{FF2B5EF4-FFF2-40B4-BE49-F238E27FC236}">
                <a16:creationId xmlns:a16="http://schemas.microsoft.com/office/drawing/2014/main" id="{91E8A179-36A3-4D0A-96E7-689F93F9B8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7472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5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102" name="Text Placeholder 7">
            <a:extLst>
              <a:ext uri="{FF2B5EF4-FFF2-40B4-BE49-F238E27FC236}">
                <a16:creationId xmlns:a16="http://schemas.microsoft.com/office/drawing/2014/main" id="{9FDC66A0-D1C5-4C83-BBEE-D079881FADA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07656" y="612133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103" name="Text Placeholder 7">
            <a:extLst>
              <a:ext uri="{FF2B5EF4-FFF2-40B4-BE49-F238E27FC236}">
                <a16:creationId xmlns:a16="http://schemas.microsoft.com/office/drawing/2014/main" id="{E4E5E736-BFFC-4245-916F-58611012884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107655" y="6303785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110" name="Text Placeholder 42">
            <a:extLst>
              <a:ext uri="{FF2B5EF4-FFF2-40B4-BE49-F238E27FC236}">
                <a16:creationId xmlns:a16="http://schemas.microsoft.com/office/drawing/2014/main" id="{74922A2C-30D3-4ED0-8443-C57494EB428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293432" y="4973439"/>
            <a:ext cx="1044000" cy="1044000"/>
          </a:xfrm>
          <a:prstGeom prst="ellipse">
            <a:avLst/>
          </a:prstGeom>
          <a:solidFill>
            <a:schemeClr val="accent5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rgbClr val="454D5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3E081-530B-464A-B47C-C858A60EB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73A1-F9A6-4E7C-A04F-22454F3A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5888" y="550858"/>
            <a:ext cx="2743200" cy="176716"/>
          </a:xfrm>
          <a:prstGeom prst="rect">
            <a:avLst/>
          </a:prstGeom>
        </p:spPr>
        <p:txBody>
          <a:bodyPr/>
          <a:lstStyle/>
          <a:p>
            <a:fld id="{F0BF70C0-85C8-4782-A2DC-740B0F58DBF8}" type="datetime1">
              <a:rPr lang="ru-RU" smtClean="0"/>
              <a:t>27.02.2019</a:t>
            </a:fld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BF57F-FEA7-4D09-AA29-F32AA557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428B-5ACF-4E79-A091-05E2328DA7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074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15F3-6153-4920-9215-37FB6FEE6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73680-9C95-4B11-A93A-964E768D4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30B09-428D-49DB-A70F-9B5D5B643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014F3-CC9D-4417-A30E-980283F40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A1EAA-1E73-4FD7-A64E-395483830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26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DC432-3ED5-4249-A6F4-B401195E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DB306-4D71-45DD-8F3E-4BA097C0E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781BC-C016-4DDC-B809-DEFFF125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EDCB5-3A50-4889-A2E3-EF35E63B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403CA-B97A-47FF-9E5A-713E611B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45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6BCCB-3456-4052-A4E4-EA266DD5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8EE68-9DBE-4064-9EFE-6831F07C8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FC4AA-0528-44A7-A668-82566CA65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5E6DA-294A-4BA2-9D6D-4FB5D912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14D15-996B-4F82-86E9-1CB9B77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D4331-BD36-4470-BD66-88E877C0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42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541A4-ADE5-467D-98FD-BC676FB6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C8244-8B7F-44F3-B790-7BF369A5D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953E4-37A4-4867-87B9-7AFE9A91B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B24DA5-4DCA-4576-91E1-99C3DB97B8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4C1378-E382-4AA3-BAB8-83E617AB4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6E27DF-9480-4360-86F9-51F40AC7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F10D3-8F6F-4F83-9883-BC1C71C9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898A3E-09E5-4135-B474-7F1AAA0A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0DA365B-2628-4BCE-9E67-2F0D16C47BD3}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7" name="Полилиния: фигура 12">
              <a:extLst>
                <a:ext uri="{FF2B5EF4-FFF2-40B4-BE49-F238E27FC236}">
                  <a16:creationId xmlns:a16="http://schemas.microsoft.com/office/drawing/2014/main" id="{1F2267F0-4480-4BD7-BD96-BEF5488A1F5E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8" name="Полилиния: фигура 17">
              <a:extLst>
                <a:ext uri="{FF2B5EF4-FFF2-40B4-BE49-F238E27FC236}">
                  <a16:creationId xmlns:a16="http://schemas.microsoft.com/office/drawing/2014/main" id="{76B36DBC-DC07-4F87-90B2-0249EC01293E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олилиния: фигура 15">
              <a:extLst>
                <a:ext uri="{FF2B5EF4-FFF2-40B4-BE49-F238E27FC236}">
                  <a16:creationId xmlns:a16="http://schemas.microsoft.com/office/drawing/2014/main" id="{16D55E62-E1AE-4B3D-A734-C19E272D1572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0" name="Полилиния: фигура 10">
              <a:extLst>
                <a:ext uri="{FF2B5EF4-FFF2-40B4-BE49-F238E27FC236}">
                  <a16:creationId xmlns:a16="http://schemas.microsoft.com/office/drawing/2014/main" id="{65A6F525-77E9-4B88-8E70-21DBA057EA63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3">
              <a:extLst>
                <a:ext uri="{FF2B5EF4-FFF2-40B4-BE49-F238E27FC236}">
                  <a16:creationId xmlns:a16="http://schemas.microsoft.com/office/drawing/2014/main" id="{ACD258A8-5300-4D12-968F-5FEBDC16AE29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39D421-3580-462F-85CF-DD9732A68A94}"/>
              </a:ext>
            </a:extLst>
          </p:cNvPr>
          <p:cNvGrpSpPr/>
          <p:nvPr userDrawn="1"/>
        </p:nvGrpSpPr>
        <p:grpSpPr>
          <a:xfrm>
            <a:off x="533563" y="1885850"/>
            <a:ext cx="211015" cy="4944470"/>
            <a:chOff x="533563" y="1885850"/>
            <a:chExt cx="211015" cy="4944470"/>
          </a:xfrm>
        </p:grpSpPr>
        <p:cxnSp>
          <p:nvCxnSpPr>
            <p:cNvPr id="13" name="Прямая соединительная линия 24">
              <a:extLst>
                <a:ext uri="{FF2B5EF4-FFF2-40B4-BE49-F238E27FC236}">
                  <a16:creationId xmlns:a16="http://schemas.microsoft.com/office/drawing/2014/main" id="{DE8E9744-8CDB-421C-962A-44A5120AF055}"/>
                </a:ext>
              </a:extLst>
            </p:cNvPr>
            <p:cNvCxnSpPr>
              <a:cxnSpLocks/>
            </p:cNvCxnSpPr>
            <p:nvPr/>
          </p:nvCxnSpPr>
          <p:spPr>
            <a:xfrm>
              <a:off x="628962" y="1970320"/>
              <a:ext cx="0" cy="4860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25">
              <a:extLst>
                <a:ext uri="{FF2B5EF4-FFF2-40B4-BE49-F238E27FC236}">
                  <a16:creationId xmlns:a16="http://schemas.microsoft.com/office/drawing/2014/main" id="{C8931D30-63ED-42E9-BEDB-9DAED42116D2}"/>
                </a:ext>
              </a:extLst>
            </p:cNvPr>
            <p:cNvSpPr/>
            <p:nvPr/>
          </p:nvSpPr>
          <p:spPr>
            <a:xfrm>
              <a:off x="533563" y="1885850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45EEAC38-1AB2-4532-9A19-2A4A9572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79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7103A1-DF4D-40E5-A136-6F81F519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4"/>
            <a:ext cx="12219634" cy="68507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D119E2-27F0-4487-97B0-3946CF088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284"/>
            <a:ext cx="12219634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590D09-FA3B-44CC-96EF-33D91DC4D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94A02721-97E9-46DF-B841-E96AA5D8407F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9CBD4741-3905-4C18-AF83-7B2862B6B4D6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9FFBF496-E52B-4CCD-A98B-DAD2A160B55C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032D964C-FD06-4C06-B517-6D08BB5431E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4D920134-19B1-4459-9D8B-1166D2DBD70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8083C5-58EB-4807-9B60-116294635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3563" y="1733444"/>
            <a:ext cx="211015" cy="5117787"/>
            <a:chOff x="533563" y="1733444"/>
            <a:chExt cx="211015" cy="5117787"/>
          </a:xfrm>
        </p:grpSpPr>
        <p:cxnSp>
          <p:nvCxnSpPr>
            <p:cNvPr id="17" name="Прямая соединительная линия 24">
              <a:extLst>
                <a:ext uri="{FF2B5EF4-FFF2-40B4-BE49-F238E27FC236}">
                  <a16:creationId xmlns:a16="http://schemas.microsoft.com/office/drawing/2014/main" id="{DF34E1D4-A43E-4BE1-A890-D3ADB1CB4CAF}"/>
                </a:ext>
              </a:extLst>
            </p:cNvPr>
            <p:cNvCxnSpPr>
              <a:cxnSpLocks/>
            </p:cNvCxnSpPr>
            <p:nvPr/>
          </p:nvCxnSpPr>
          <p:spPr>
            <a:xfrm>
              <a:off x="628962" y="1883231"/>
              <a:ext cx="0" cy="4968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Овал 25">
              <a:extLst>
                <a:ext uri="{FF2B5EF4-FFF2-40B4-BE49-F238E27FC236}">
                  <a16:creationId xmlns:a16="http://schemas.microsoft.com/office/drawing/2014/main" id="{C2281663-16EA-4AFF-9606-50708C41AEC6}"/>
                </a:ext>
              </a:extLst>
            </p:cNvPr>
            <p:cNvSpPr/>
            <p:nvPr/>
          </p:nvSpPr>
          <p:spPr>
            <a:xfrm>
              <a:off x="533563" y="1733444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905A2929-5718-4963-B98D-6EA11DCB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30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indoor, table&#10;&#10;Description generated with very high confidence">
            <a:extLst>
              <a:ext uri="{FF2B5EF4-FFF2-40B4-BE49-F238E27FC236}">
                <a16:creationId xmlns:a16="http://schemas.microsoft.com/office/drawing/2014/main" id="{448817BC-829F-446B-8111-48BB9B967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966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D119E2-27F0-4487-97B0-3946CF088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9970" y="-23479"/>
            <a:ext cx="12219634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590D09-FA3B-44CC-96EF-33D91DC4D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6506" y="-602457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94A02721-97E9-46DF-B841-E96AA5D8407F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9CBD4741-3905-4C18-AF83-7B2862B6B4D6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9FFBF496-E52B-4CCD-A98B-DAD2A160B55C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032D964C-FD06-4C06-B517-6D08BB5431E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4D920134-19B1-4459-9D8B-1166D2DBD70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435ADD-3DA5-488B-901F-80987E4C4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64025" y="1985485"/>
            <a:ext cx="211015" cy="4880010"/>
            <a:chOff x="6664025" y="1985485"/>
            <a:chExt cx="211015" cy="4880010"/>
          </a:xfrm>
        </p:grpSpPr>
        <p:cxnSp>
          <p:nvCxnSpPr>
            <p:cNvPr id="20" name="Прямая соединительная линия 24">
              <a:extLst>
                <a:ext uri="{FF2B5EF4-FFF2-40B4-BE49-F238E27FC236}">
                  <a16:creationId xmlns:a16="http://schemas.microsoft.com/office/drawing/2014/main" id="{5204A592-8C68-4CFA-907A-F19D90792A93}"/>
                </a:ext>
              </a:extLst>
            </p:cNvPr>
            <p:cNvCxnSpPr>
              <a:cxnSpLocks/>
            </p:cNvCxnSpPr>
            <p:nvPr/>
          </p:nvCxnSpPr>
          <p:spPr>
            <a:xfrm>
              <a:off x="6768172" y="2113495"/>
              <a:ext cx="777" cy="4752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Овал 25">
              <a:extLst>
                <a:ext uri="{FF2B5EF4-FFF2-40B4-BE49-F238E27FC236}">
                  <a16:creationId xmlns:a16="http://schemas.microsoft.com/office/drawing/2014/main" id="{28DD267A-7BED-4CDD-A8C6-BCB3BA7E115C}"/>
                </a:ext>
              </a:extLst>
            </p:cNvPr>
            <p:cNvSpPr/>
            <p:nvPr/>
          </p:nvSpPr>
          <p:spPr>
            <a:xfrm>
              <a:off x="6664025" y="1985485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A5DD35-8E86-48A0-9E99-EC32FE854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3107" y="1983818"/>
            <a:ext cx="233210" cy="4850703"/>
            <a:chOff x="513107" y="1983818"/>
            <a:chExt cx="233210" cy="48507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42094EE-7AAD-4966-A387-46F52C1A3321}"/>
                </a:ext>
              </a:extLst>
            </p:cNvPr>
            <p:cNvGrpSpPr/>
            <p:nvPr/>
          </p:nvGrpSpPr>
          <p:grpSpPr>
            <a:xfrm>
              <a:off x="522677" y="1983818"/>
              <a:ext cx="211015" cy="4850703"/>
              <a:chOff x="522677" y="1983818"/>
              <a:chExt cx="211015" cy="4850703"/>
            </a:xfrm>
          </p:grpSpPr>
          <p:cxnSp>
            <p:nvCxnSpPr>
              <p:cNvPr id="28" name="Прямая соединительная линия 24">
                <a:extLst>
                  <a:ext uri="{FF2B5EF4-FFF2-40B4-BE49-F238E27FC236}">
                    <a16:creationId xmlns:a16="http://schemas.microsoft.com/office/drawing/2014/main" id="{F8A50289-0D7C-4CB6-B611-F1B59469F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962" y="2046521"/>
                <a:ext cx="0" cy="4788000"/>
              </a:xfrm>
              <a:prstGeom prst="line">
                <a:avLst/>
              </a:prstGeom>
              <a:ln w="28575">
                <a:solidFill>
                  <a:srgbClr val="9F361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Овал 25">
                <a:extLst>
                  <a:ext uri="{FF2B5EF4-FFF2-40B4-BE49-F238E27FC236}">
                    <a16:creationId xmlns:a16="http://schemas.microsoft.com/office/drawing/2014/main" id="{ED9778AE-B266-4533-AFF5-015D5DB95FAF}"/>
                  </a:ext>
                </a:extLst>
              </p:cNvPr>
              <p:cNvSpPr/>
              <p:nvPr/>
            </p:nvSpPr>
            <p:spPr>
              <a:xfrm>
                <a:off x="522677" y="1983818"/>
                <a:ext cx="211015" cy="211015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dirty="0"/>
              </a:p>
            </p:txBody>
          </p:sp>
        </p:grp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B90273CC-5219-4CE8-80C8-BAD7F5A00FDA}"/>
                </a:ext>
              </a:extLst>
            </p:cNvPr>
            <p:cNvSpPr/>
            <p:nvPr/>
          </p:nvSpPr>
          <p:spPr>
            <a:xfrm>
              <a:off x="513107" y="3653972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7" name="Овал 25">
              <a:extLst>
                <a:ext uri="{FF2B5EF4-FFF2-40B4-BE49-F238E27FC236}">
                  <a16:creationId xmlns:a16="http://schemas.microsoft.com/office/drawing/2014/main" id="{6362A1A3-959F-429A-959F-0A9201D7DD92}"/>
                </a:ext>
              </a:extLst>
            </p:cNvPr>
            <p:cNvSpPr/>
            <p:nvPr/>
          </p:nvSpPr>
          <p:spPr>
            <a:xfrm>
              <a:off x="535302" y="5365684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85DC86-E263-4A34-85B6-3E9B74B8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250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">
            <a:extLst>
              <a:ext uri="{FF2B5EF4-FFF2-40B4-BE49-F238E27FC236}">
                <a16:creationId xmlns:a16="http://schemas.microsoft.com/office/drawing/2014/main" id="{97FF772A-2519-497D-8276-4E705BD222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0374" y="0"/>
            <a:ext cx="9611625" cy="6858000"/>
          </a:xfrm>
          <a:prstGeom prst="rect">
            <a:avLst/>
          </a:prstGeom>
        </p:spPr>
      </p:pic>
      <p:sp>
        <p:nvSpPr>
          <p:cNvPr id="14" name="Прямоугольник 50">
            <a:extLst>
              <a:ext uri="{FF2B5EF4-FFF2-40B4-BE49-F238E27FC236}">
                <a16:creationId xmlns:a16="http://schemas.microsoft.com/office/drawing/2014/main" id="{C1EA4F75-7A14-4E4E-A3B8-54293D94FFEA}"/>
              </a:ext>
            </a:extLst>
          </p:cNvPr>
          <p:cNvSpPr/>
          <p:nvPr userDrawn="1"/>
        </p:nvSpPr>
        <p:spPr>
          <a:xfrm>
            <a:off x="2580374" y="-2381"/>
            <a:ext cx="9611628" cy="68580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E8743F-2E52-4860-9798-A13AA2B1A9FA}"/>
              </a:ext>
            </a:extLst>
          </p:cNvPr>
          <p:cNvGrpSpPr/>
          <p:nvPr userDrawn="1"/>
        </p:nvGrpSpPr>
        <p:grpSpPr>
          <a:xfrm rot="16200000">
            <a:off x="-2712402" y="2461418"/>
            <a:ext cx="6216650" cy="1935163"/>
            <a:chOff x="2982913" y="-574675"/>
            <a:chExt cx="6216650" cy="1935163"/>
          </a:xfrm>
        </p:grpSpPr>
        <p:sp>
          <p:nvSpPr>
            <p:cNvPr id="7" name="Полилиния: фигура 12">
              <a:extLst>
                <a:ext uri="{FF2B5EF4-FFF2-40B4-BE49-F238E27FC236}">
                  <a16:creationId xmlns:a16="http://schemas.microsoft.com/office/drawing/2014/main" id="{0B4C606D-CB17-4FF1-B300-8551BB9C7C52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8" name="Полилиния: фигура 17">
              <a:extLst>
                <a:ext uri="{FF2B5EF4-FFF2-40B4-BE49-F238E27FC236}">
                  <a16:creationId xmlns:a16="http://schemas.microsoft.com/office/drawing/2014/main" id="{D20F56BD-D4E9-49D7-9636-6CB1E745F754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9" name="Полилиния: фигура 15">
              <a:extLst>
                <a:ext uri="{FF2B5EF4-FFF2-40B4-BE49-F238E27FC236}">
                  <a16:creationId xmlns:a16="http://schemas.microsoft.com/office/drawing/2014/main" id="{EEC14485-F263-4BA9-B5C6-C6C2DA8B5560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0" name="Полилиния: фигура 10">
              <a:extLst>
                <a:ext uri="{FF2B5EF4-FFF2-40B4-BE49-F238E27FC236}">
                  <a16:creationId xmlns:a16="http://schemas.microsoft.com/office/drawing/2014/main" id="{8D44ACC6-1029-45CC-B1FF-DCDEC55BBEB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3">
              <a:extLst>
                <a:ext uri="{FF2B5EF4-FFF2-40B4-BE49-F238E27FC236}">
                  <a16:creationId xmlns:a16="http://schemas.microsoft.com/office/drawing/2014/main" id="{640BDE84-9E6B-4DC1-B057-62246AD285B7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D727FB-12F2-4B00-B9B4-2E85DBE8E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345368" y="2655089"/>
            <a:ext cx="5652795" cy="146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74B823-46AD-4B07-AE84-16F0BBC8FE2E}"/>
              </a:ext>
            </a:extLst>
          </p:cNvPr>
          <p:cNvCxnSpPr/>
          <p:nvPr userDrawn="1"/>
        </p:nvCxnSpPr>
        <p:spPr>
          <a:xfrm>
            <a:off x="5969975" y="2677198"/>
            <a:ext cx="0" cy="1503604"/>
          </a:xfrm>
          <a:prstGeom prst="line">
            <a:avLst/>
          </a:prstGeom>
          <a:ln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E61A4E-1F41-4137-801F-C544DE0CAF4D}"/>
              </a:ext>
            </a:extLst>
          </p:cNvPr>
          <p:cNvCxnSpPr/>
          <p:nvPr userDrawn="1"/>
        </p:nvCxnSpPr>
        <p:spPr>
          <a:xfrm>
            <a:off x="8927119" y="2677198"/>
            <a:ext cx="0" cy="1503604"/>
          </a:xfrm>
          <a:prstGeom prst="line">
            <a:avLst/>
          </a:prstGeom>
          <a:ln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C9CAFD8-EA4C-4E12-AA33-925E9BCE83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6581" y="2656923"/>
            <a:ext cx="2405647" cy="1523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E33737E-752D-419F-8F18-E35609CCA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5724" y="2656923"/>
            <a:ext cx="2405647" cy="1523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E07EDA3-09AD-4BC4-92A5-720E8D8ECD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53248" y="2656923"/>
            <a:ext cx="2405647" cy="1523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22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C664A8-AB32-4E3B-8099-1CDE1F9B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5"/>
            <a:ext cx="11772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1ECE-BC3B-4EBF-831C-507DA2140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91683-D23C-4704-91BB-83D32A0E4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9B45779-A330-4329-B18E-C4060289A791}" type="datetimeFigureOut">
              <a:rPr lang="en-US" smtClean="0"/>
              <a:pPr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2E818-6B60-4D24-9954-64A147DEA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0C2BE-369C-4A16-8782-2C9D0F112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2537C2E-C92C-4AC8-B017-4CD647E6EB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0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4" r:id="rId8"/>
    <p:sldLayoutId id="2147483660" r:id="rId9"/>
    <p:sldLayoutId id="2147483655" r:id="rId10"/>
    <p:sldLayoutId id="2147483662" r:id="rId11"/>
    <p:sldLayoutId id="2147483663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AC5166-4796-40D2-A50C-05DACE2C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5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36682-CE55-4994-889B-5D188C3E4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53088"/>
            <a:ext cx="10515600" cy="2341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F9231-8DF4-411E-8324-453AB042A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05888" y="577752"/>
            <a:ext cx="2743200" cy="1767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i="1">
                <a:solidFill>
                  <a:srgbClr val="454D55"/>
                </a:solidFill>
              </a:defRPr>
            </a:lvl1pPr>
          </a:lstStyle>
          <a:p>
            <a:fld id="{8BF4B2BE-5503-4E92-A98A-CA19FA0A1E48}" type="datetime1">
              <a:rPr lang="ru-RU" smtClean="0"/>
              <a:pPr/>
              <a:t>27.02.2019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475F0-EE3A-4617-AFAB-40BF7C148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5888" y="392469"/>
            <a:ext cx="2743200" cy="17671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i="1">
                <a:solidFill>
                  <a:srgbClr val="454D55"/>
                </a:solidFill>
              </a:defRPr>
            </a:lvl1pPr>
          </a:lstStyle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07E7D-9F5C-43AC-A03A-432F6CB44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2913" y="392470"/>
            <a:ext cx="395287" cy="17671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i="1">
                <a:solidFill>
                  <a:srgbClr val="454D55"/>
                </a:solidFill>
              </a:defRPr>
            </a:lvl1pPr>
          </a:lstStyle>
          <a:p>
            <a:fld id="{93C1428B-5ACF-4E79-A091-05E2328DA75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44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>
          <p15:clr>
            <a:srgbClr val="F26B43"/>
          </p15:clr>
        </p15:guide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404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9DDD6-2306-4FF9-BE29-F7C86162E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571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PROJECT</a:t>
            </a:r>
            <a:r>
              <a:rPr lang="en-US" b="1" dirty="0"/>
              <a:t> STRONGBOX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608094-062C-4293-B229-27222199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67242"/>
          </a:xfrm>
        </p:spPr>
        <p:txBody>
          <a:bodyPr tIns="9144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Capitalizing on Security, Performance, and Energy Tradeoffs in</a:t>
            </a:r>
            <a:br>
              <a:rPr lang="en-US" sz="240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240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Full Drive/Disk Encryption Schemes for Fun and Profit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sz="1600" b="1" dirty="0">
                <a:latin typeface="Century Gothic" panose="020B0502020202020204" pitchFamily="34" charset="0"/>
              </a:rPr>
              <a:t>BERNARD DICKENS III          DAVID CASH          HARYADI S. GUNAWI          ARIEL J. FELDMAN          HANK HOFFMANN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25B1E3-B43E-4FC7-8EC7-8B78AB916440}"/>
              </a:ext>
            </a:extLst>
          </p:cNvPr>
          <p:cNvSpPr/>
          <p:nvPr/>
        </p:nvSpPr>
        <p:spPr>
          <a:xfrm>
            <a:off x="182880" y="5812970"/>
            <a:ext cx="2942705" cy="9535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5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AB47DC31-EE68-48D8-9468-C2B842A238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SB I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A9E837-1CF3-4923-8E30-94AB8B4C21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54842DC-5569-4421-BEE9-EC5D80DF6E5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INITIAL RESEARCH</a:t>
            </a:r>
            <a:endParaRPr lang="ru-R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390D17E-2D62-4E5F-B6C7-0013360629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18560" y="600931"/>
            <a:ext cx="1845878" cy="137062"/>
          </a:xfrm>
        </p:spPr>
        <p:txBody>
          <a:bodyPr>
            <a:noAutofit/>
          </a:bodyPr>
          <a:lstStyle/>
          <a:p>
            <a:r>
              <a:rPr lang="en-US" sz="900" dirty="0"/>
              <a:t>Literature review and data gathering</a:t>
            </a:r>
            <a:endParaRPr lang="ru-RU" sz="9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E894C19-9FAB-43B1-85B9-CB0B890E7C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ru-RU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368F96B-C4DE-44C0-B817-D7856E67522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ENGINEERING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4B1980E-9DD3-42DE-8F61-F99D5543C47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/>
          </a:bodyPr>
          <a:lstStyle/>
          <a:p>
            <a:r>
              <a:rPr lang="en-US" sz="900" dirty="0"/>
              <a:t>5000+ LoC solution</a:t>
            </a:r>
            <a:endParaRPr lang="ru-RU" sz="9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1962F0-0A0F-4FC2-9E69-6265A830C4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ru-RU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B193253-F94A-4164-AE5D-6B3931AE17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755391" y="437795"/>
            <a:ext cx="1790093" cy="204276"/>
          </a:xfrm>
        </p:spPr>
        <p:txBody>
          <a:bodyPr>
            <a:noAutofit/>
          </a:bodyPr>
          <a:lstStyle/>
          <a:p>
            <a:r>
              <a:rPr lang="en-US" dirty="0"/>
              <a:t>STRONGBOX I PAPER</a:t>
            </a:r>
            <a:endParaRPr lang="ru-R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74B2B85-AD22-4077-83F1-E8A029BDD2A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>
            <a:normAutofit/>
          </a:bodyPr>
          <a:lstStyle/>
          <a:p>
            <a:r>
              <a:rPr lang="en-US" sz="900" dirty="0"/>
              <a:t>Published research at ASPLOS’18</a:t>
            </a:r>
            <a:endParaRPr lang="ru-RU" sz="9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6E260A-6B73-4483-8F8B-5B22E648BF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ru-RU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4F2613F-DCC0-4A1F-9B48-C279DDE0C20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PATENTED</a:t>
            </a:r>
            <a:endParaRPr lang="ru-R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7BB4E68-6401-4C98-8572-F315F0392AD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>
            <a:normAutofit/>
          </a:bodyPr>
          <a:lstStyle/>
          <a:p>
            <a:r>
              <a:rPr lang="en-US" sz="900" dirty="0"/>
              <a:t>Non-provisional patent filed</a:t>
            </a:r>
            <a:endParaRPr lang="ru-RU" sz="9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747846D-FA06-4686-A47D-5A668FD95F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US" dirty="0"/>
              <a:t>SB II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4306A44-50E7-4C10-ABF1-71CE55A094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ru-RU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5D376EC-609C-46F1-A4A6-22B3BCBA97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105170" y="4073394"/>
            <a:ext cx="1892555" cy="204276"/>
          </a:xfrm>
        </p:spPr>
        <p:txBody>
          <a:bodyPr>
            <a:noAutofit/>
          </a:bodyPr>
          <a:lstStyle/>
          <a:p>
            <a:r>
              <a:rPr lang="en-US" dirty="0"/>
              <a:t>CIPHER ABSTRACTION</a:t>
            </a:r>
            <a:endParaRPr lang="ru-RU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1F3490A6-CE9A-4C91-9932-EEF33F6A61D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105169" y="4266095"/>
            <a:ext cx="1892555" cy="204276"/>
          </a:xfrm>
        </p:spPr>
        <p:txBody>
          <a:bodyPr>
            <a:noAutofit/>
          </a:bodyPr>
          <a:lstStyle/>
          <a:p>
            <a:r>
              <a:rPr lang="en-US" sz="900" dirty="0"/>
              <a:t>Rebuild StrongBox for multiple ciphers</a:t>
            </a:r>
            <a:endParaRPr lang="ru-RU" sz="9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8BD9AA2-DFE1-412D-BB95-7989BA1E60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ru-RU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B5D9C5D-1FCA-4D88-ADCB-481D203B846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CIPHER SWITCHING</a:t>
            </a:r>
            <a:endParaRPr lang="ru-RU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15B9CEB-0CEB-4050-8317-0807EADC0F0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>
            <a:normAutofit/>
          </a:bodyPr>
          <a:lstStyle/>
          <a:p>
            <a:r>
              <a:rPr lang="en-US" sz="900" dirty="0"/>
              <a:t>Experiment with switch strategies</a:t>
            </a:r>
            <a:endParaRPr lang="ru-RU" sz="9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DDFF132-912B-4B2B-B3E5-D1AB199B58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pPr lvl="0"/>
            <a:r>
              <a:rPr lang="en-US" sz="1600" dirty="0">
                <a:solidFill>
                  <a:srgbClr val="00B050"/>
                </a:solidFill>
              </a:rPr>
              <a:t>4/2019</a:t>
            </a:r>
            <a:endParaRPr lang="ru-RU" sz="1600" dirty="0">
              <a:solidFill>
                <a:srgbClr val="00B05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7AEBAB8-BDEB-4E4A-B443-829D3C340CA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CASE STUDIES</a:t>
            </a:r>
            <a:endParaRPr lang="ru-RU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46FA574-2C1D-466A-8970-8B2776FA33DF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>
            <a:normAutofit/>
          </a:bodyPr>
          <a:lstStyle/>
          <a:p>
            <a:r>
              <a:rPr lang="en-US" sz="900" dirty="0"/>
              <a:t>Study key tradeoff use cases</a:t>
            </a:r>
            <a:endParaRPr lang="ru-RU" sz="9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950DBC3-6438-47ED-BA7E-BBD7E08290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14968" y="2914158"/>
            <a:ext cx="1044000" cy="1044000"/>
          </a:xfrm>
        </p:spPr>
        <p:txBody>
          <a:bodyPr>
            <a:noAutofit/>
          </a:bodyPr>
          <a:lstStyle/>
          <a:p>
            <a:pPr lvl="0"/>
            <a:r>
              <a:rPr lang="en-US" sz="1600" dirty="0"/>
              <a:t>6/2019</a:t>
            </a:r>
            <a:endParaRPr lang="ru-RU" sz="1600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1435C51-CB8E-41E5-8C00-34ADCC273A3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951450" y="2505648"/>
            <a:ext cx="1845878" cy="204276"/>
          </a:xfrm>
        </p:spPr>
        <p:txBody>
          <a:bodyPr>
            <a:noAutofit/>
          </a:bodyPr>
          <a:lstStyle/>
          <a:p>
            <a:r>
              <a:rPr lang="en-US" dirty="0"/>
              <a:t>STRONGBOX II PAPER</a:t>
            </a:r>
            <a:endParaRPr lang="ru-R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46F0E31-A00A-4287-813C-109216A5986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US" sz="900" dirty="0"/>
              <a:t>Collation and publication</a:t>
            </a:r>
            <a:endParaRPr lang="ru-RU" sz="900" dirty="0"/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7C0ECD94-A4CB-4FB7-A7F7-AA32C0ED8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SB III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0624EF-8210-444B-9BC7-2C144038C2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lvl="0"/>
            <a:r>
              <a:rPr lang="en-US" sz="1600" dirty="0"/>
              <a:t>5/2019</a:t>
            </a:r>
            <a:endParaRPr lang="ru-RU" sz="1600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F4A9D67-1B01-4CF8-AC0D-C7E518691F6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INITIAL RESEARCH</a:t>
            </a:r>
            <a:endParaRPr lang="ru-RU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D7DFA977-B8C8-428F-BA2B-EFF078C726C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Literature review and organization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073D15E-3E59-4781-BA50-8D741A373A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lvl="0"/>
            <a:r>
              <a:rPr lang="en-US" sz="1600" dirty="0"/>
              <a:t>6/2019</a:t>
            </a:r>
            <a:endParaRPr lang="ru-RU" sz="1600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183E534-6B6A-4814-BF59-57A6E38C5B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FORMALIZATION</a:t>
            </a:r>
            <a:endParaRPr lang="ru-RU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75CE6EC-954F-4DE1-BFD8-21E7D92FDE1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164856" y="6290736"/>
            <a:ext cx="2232559" cy="204276"/>
          </a:xfrm>
        </p:spPr>
        <p:txBody>
          <a:bodyPr>
            <a:noAutofit/>
          </a:bodyPr>
          <a:lstStyle/>
          <a:p>
            <a:r>
              <a:rPr lang="en-US" sz="900" dirty="0"/>
              <a:t>Presentation of formal theoretical framework</a:t>
            </a:r>
            <a:endParaRPr lang="ru-RU" sz="9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ACEF7EF-E8CB-4008-A749-3586789460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pPr lvl="0"/>
            <a:r>
              <a:rPr lang="en-US" sz="1400" dirty="0"/>
              <a:t>12/2019</a:t>
            </a:r>
            <a:endParaRPr lang="ru-RU" sz="1400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96FA5D30-6CB0-4EEA-AB74-670C4C1A6E0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FORMAL ANALYSIS</a:t>
            </a:r>
            <a:endParaRPr lang="ru-RU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2439FE52-3A9A-43A5-9827-31AEC68BEE7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Guarantees versus other schemes</a:t>
            </a:r>
            <a:endParaRPr lang="ru-RU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A15ADFC7-484C-4FB9-A3C1-CDAA545F73F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lvl="0"/>
            <a:r>
              <a:rPr lang="en-US" sz="1600" dirty="0"/>
              <a:t>2/2020</a:t>
            </a:r>
            <a:endParaRPr lang="ru-RU" sz="1600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22CF05B5-E92D-4FD2-A21C-956D8E8321A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107656" y="6121335"/>
            <a:ext cx="1892555" cy="204276"/>
          </a:xfrm>
        </p:spPr>
        <p:txBody>
          <a:bodyPr>
            <a:noAutofit/>
          </a:bodyPr>
          <a:lstStyle/>
          <a:p>
            <a:r>
              <a:rPr lang="en-US" dirty="0"/>
              <a:t>STRONGBOX III PAPER</a:t>
            </a:r>
            <a:endParaRPr lang="ru-RU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0E93532-CE49-4B9B-B7CE-189B4CACB360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>
            <a:normAutofit/>
          </a:bodyPr>
          <a:lstStyle/>
          <a:p>
            <a:r>
              <a:rPr lang="en-US" sz="900" dirty="0"/>
              <a:t>Collation and publication</a:t>
            </a:r>
            <a:endParaRPr lang="ru-RU" sz="900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0356F4D-EF6F-4CA4-9F12-1144AB06B635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>
            <a:normAutofit/>
          </a:bodyPr>
          <a:lstStyle/>
          <a:p>
            <a:r>
              <a:rPr lang="en-US" dirty="0"/>
              <a:t>!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03659-1C3C-40E5-BE1B-1DCC6A9CA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ROAD SO FAR</a:t>
            </a:r>
            <a:endParaRPr kumimoji="0" lang="ru-RU" sz="900" b="0" i="1" u="none" strike="noStrike" kern="1200" cap="none" spc="0" normalizeH="0" baseline="0" noProof="0" dirty="0">
              <a:ln>
                <a:noFill/>
              </a:ln>
              <a:solidFill>
                <a:srgbClr val="454D5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0B8AAA-F436-42D2-B561-5E65C6A01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BF70C0-85C8-4782-A2DC-740B0F58DBF8}" type="datetime1">
              <a:rPr kumimoji="0" lang="ru-RU" sz="900" b="0" i="1" u="none" strike="noStrike" kern="1200" cap="none" spc="0" normalizeH="0" baseline="0" noProof="0" smtClean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27.02.2019</a:t>
            </a:fld>
            <a:endParaRPr kumimoji="0" lang="ru-RU" sz="900" b="0" i="1" u="none" strike="noStrike" kern="1200" cap="none" spc="0" normalizeH="0" baseline="0" noProof="0" dirty="0">
              <a:ln>
                <a:noFill/>
              </a:ln>
              <a:solidFill>
                <a:srgbClr val="454D5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7" name="Picture 5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B6E2FCC-49F4-4EBB-B3DF-A7B2655D1C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53"/>
          <a:stretch/>
        </p:blipFill>
        <p:spPr>
          <a:xfrm>
            <a:off x="243598" y="2860822"/>
            <a:ext cx="610970" cy="624412"/>
          </a:xfrm>
          <a:prstGeom prst="rect">
            <a:avLst/>
          </a:prstGeom>
        </p:spPr>
      </p:pic>
      <p:pic>
        <p:nvPicPr>
          <p:cNvPr id="58" name="Picture 5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74A000E9-6801-42A3-B5FC-0C13F2D859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879"/>
          <a:stretch/>
        </p:blipFill>
        <p:spPr>
          <a:xfrm>
            <a:off x="243597" y="3687152"/>
            <a:ext cx="610971" cy="757997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1026" name="Picture 2" descr="Image result for nsf logo">
            <a:extLst>
              <a:ext uri="{FF2B5EF4-FFF2-40B4-BE49-F238E27FC236}">
                <a16:creationId xmlns:a16="http://schemas.microsoft.com/office/drawing/2014/main" id="{748483B9-57EE-443D-BCFE-CD25F5372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38" y="4647067"/>
            <a:ext cx="732288" cy="73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1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21" grpId="0" build="p"/>
      <p:bldP spid="22" grpId="0" build="p"/>
      <p:bldP spid="11" grpId="0" build="p" animBg="1"/>
      <p:bldP spid="23" grpId="0" build="p"/>
      <p:bldP spid="24" grpId="0" build="p"/>
      <p:bldP spid="10" grpId="0" build="p" animBg="1"/>
      <p:bldP spid="25" grpId="0" build="p"/>
      <p:bldP spid="26" grpId="0" build="p"/>
      <p:bldP spid="9" grpId="0" build="p" animBg="1"/>
      <p:bldP spid="27" grpId="0" build="p"/>
      <p:bldP spid="28" grpId="0" build="p"/>
      <p:bldP spid="13" grpId="0" uiExpand="1" build="p" animBg="1"/>
      <p:bldP spid="35" grpId="0" build="p"/>
      <p:bldP spid="36" grpId="0" build="p"/>
      <p:bldP spid="14" grpId="0" build="p" animBg="1"/>
      <p:bldP spid="31" grpId="0" build="p"/>
      <p:bldP spid="32" grpId="0" build="p"/>
      <p:bldP spid="15" grpId="0" build="p" animBg="1"/>
      <p:bldP spid="33" grpId="0" build="p"/>
      <p:bldP spid="34" grpId="0" build="p"/>
      <p:bldP spid="12" grpId="0" build="p" animBg="1"/>
      <p:bldP spid="29" grpId="0" build="p"/>
      <p:bldP spid="30" grpId="0" build="p"/>
      <p:bldP spid="16" grpId="0" uiExpand="1" build="p" animBg="1"/>
      <p:bldP spid="37" grpId="0" build="p"/>
      <p:bldP spid="38" grpId="0" build="p"/>
      <p:bldP spid="18" grpId="0" build="p" animBg="1"/>
      <p:bldP spid="41" grpId="0" build="p"/>
      <p:bldP spid="42" grpId="0" build="p"/>
      <p:bldP spid="17" grpId="0" build="p" animBg="1"/>
      <p:bldP spid="39" grpId="0" build="p"/>
      <p:bldP spid="40" grpId="0" build="p"/>
      <p:bldP spid="46" grpId="0" build="p" animBg="1"/>
      <p:bldP spid="43" grpId="0" build="p"/>
      <p:bldP spid="4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9A86D7-C82C-4C41-AB98-F783D1AEF7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53B779-0063-425A-B2CB-170394DBB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YOUR MODEL AS ONE OF THE RECOMMENDED </a:t>
            </a:r>
            <a:r>
              <a:rPr lang="en-US" dirty="0">
                <a:solidFill>
                  <a:srgbClr val="DE6346"/>
                </a:solidFill>
              </a:rPr>
              <a:t>3D FORMATS 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611AD7-88D5-46AB-A9BD-1411C66B3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dirty="0">
                <a:latin typeface="Century Gothic" panose="020B0502020202020204" pitchFamily="34" charset="0"/>
              </a:rPr>
              <a:t>(text here)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67CD5FD-3B40-4E7C-B63A-60264C70FA1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468808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D958C44-E35C-4A60-A507-299ACF61BF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D0E2A-9986-4276-AE22-6064E4A4F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  <a:cs typeface="Segoe UI Light" panose="020B0502040204020203" pitchFamily="34" charset="0"/>
              </a:rPr>
              <a:t>HOW TO INSERT A 3D MODEL FROM A FILE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F0C486-73F3-4108-BB64-D9990346CF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0842" y="1272349"/>
            <a:ext cx="3657600" cy="5103738"/>
          </a:xfrm>
        </p:spPr>
        <p:txBody>
          <a:bodyPr/>
          <a:lstStyle/>
          <a:p>
            <a:r>
              <a:rPr lang="en-US" dirty="0"/>
              <a:t>Go to Insert </a:t>
            </a:r>
          </a:p>
          <a:p>
            <a:pPr lvl="1"/>
            <a:r>
              <a:rPr lang="en-US" dirty="0">
                <a:latin typeface="Century Gothic" panose="020B0502020202020204" pitchFamily="34" charset="0"/>
                <a:cs typeface="Segoe UI Semibold" panose="020B0702040204020203" pitchFamily="34" charset="0"/>
              </a:rPr>
              <a:t>3D Models </a:t>
            </a:r>
            <a:r>
              <a:rPr lang="en-US" dirty="0">
                <a:latin typeface="Century Gothic" panose="020B0502020202020204" pitchFamily="34" charset="0"/>
                <a:cs typeface="Segoe UI Semibold" panose="020B0702040204020203" pitchFamily="34" charset="0"/>
                <a:sym typeface="Wingdings 3" panose="05040102010807070707" pitchFamily="18" charset="2"/>
              </a:rPr>
              <a:t></a:t>
            </a:r>
          </a:p>
          <a:p>
            <a:pPr lvl="1"/>
            <a:r>
              <a:rPr lang="en-US" dirty="0">
                <a:latin typeface="Century Gothic" panose="020B0502020202020204" pitchFamily="34" charset="0"/>
                <a:cs typeface="Segoe UI Semibold" panose="020B0702040204020203" pitchFamily="34" charset="0"/>
              </a:rPr>
              <a:t>From a File…</a:t>
            </a:r>
          </a:p>
          <a:p>
            <a:pPr lvl="2">
              <a:buNone/>
            </a:pPr>
            <a:r>
              <a:rPr lang="en-US" dirty="0">
                <a:latin typeface="Century Gothic" panose="020B0502020202020204" pitchFamily="34" charset="0"/>
                <a:cs typeface="Segoe UI" panose="020B0502040204020203" pitchFamily="34" charset="0"/>
              </a:rPr>
              <a:t>That will open the Insert 3D Model window where you can search your computer, network, or cloud drive for any saved 3D models.</a:t>
            </a:r>
          </a:p>
          <a:p>
            <a:pPr lvl="2">
              <a:buNone/>
            </a:pPr>
            <a:endParaRPr lang="en-US" dirty="0"/>
          </a:p>
          <a:p>
            <a:pPr lvl="2">
              <a:buNone/>
            </a:pPr>
            <a:endParaRPr lang="en-US" dirty="0"/>
          </a:p>
          <a:p>
            <a:pPr lvl="2">
              <a:buNone/>
            </a:pPr>
            <a:r>
              <a:rPr lang="en-US" dirty="0">
                <a:latin typeface="Century Gothic" panose="020B0502020202020204" pitchFamily="34" charset="0"/>
                <a:cs typeface="Segoe UI" panose="020B0502040204020203" pitchFamily="34" charset="0"/>
              </a:rPr>
              <a:t>Insert the 3D model: </a:t>
            </a:r>
          </a:p>
          <a:p>
            <a:pPr lvl="2">
              <a:buNone/>
            </a:pPr>
            <a:r>
              <a:rPr lang="en-US" dirty="0">
                <a:latin typeface="Century Gothic" panose="020B0502020202020204" pitchFamily="34" charset="0"/>
                <a:cs typeface="Segoe UI Semibold" panose="020B0702040204020203" pitchFamily="34" charset="0"/>
              </a:rPr>
              <a:t>Select the file </a:t>
            </a:r>
            <a:r>
              <a:rPr lang="en-US" dirty="0">
                <a:latin typeface="Century Gothic" panose="020B0502020202020204" pitchFamily="34" charset="0"/>
                <a:cs typeface="Segoe UI" panose="020B0502040204020203" pitchFamily="34" charset="0"/>
              </a:rPr>
              <a:t>and </a:t>
            </a:r>
            <a:r>
              <a:rPr lang="en-US" dirty="0">
                <a:latin typeface="Century Gothic" panose="020B0502020202020204" pitchFamily="34" charset="0"/>
                <a:cs typeface="Segoe UI Semibold" panose="020B0702040204020203" pitchFamily="34" charset="0"/>
              </a:rPr>
              <a:t>Click</a:t>
            </a:r>
            <a:r>
              <a:rPr lang="en-US" dirty="0">
                <a:latin typeface="Century Gothic" panose="020B0502020202020204" pitchFamily="34" charset="0"/>
                <a:cs typeface="Segoe UI" panose="020B0502040204020203" pitchFamily="34" charset="0"/>
              </a:rPr>
              <a:t> on </a:t>
            </a:r>
            <a:r>
              <a:rPr lang="en-US" dirty="0">
                <a:latin typeface="Century Gothic" panose="020B0502020202020204" pitchFamily="34" charset="0"/>
                <a:cs typeface="Segoe UI Semibold" panose="020B0702040204020203" pitchFamily="34" charset="0"/>
              </a:rPr>
              <a:t>Insert</a:t>
            </a:r>
            <a:r>
              <a:rPr lang="en-US" dirty="0">
                <a:latin typeface="Century Gothic" panose="020B0502020202020204" pitchFamily="34" charset="0"/>
                <a:cs typeface="Segoe UI"/>
              </a:rPr>
              <a:t>.</a:t>
            </a:r>
          </a:p>
          <a:p>
            <a:pPr lvl="2">
              <a:buNone/>
            </a:pPr>
            <a:r>
              <a:rPr lang="en-US" dirty="0">
                <a:latin typeface="Century Gothic" panose="020B0502020202020204" pitchFamily="34" charset="0"/>
                <a:cs typeface="Segoe UI" panose="020B0502040204020203" pitchFamily="34" charset="0"/>
              </a:rPr>
              <a:t>The 3D Model will now be placed onto your PowerPoint slide.</a:t>
            </a:r>
            <a:endParaRPr lang="en-US" dirty="0">
              <a:latin typeface="Century Gothic" panose="020B0502020202020204" pitchFamily="34" charset="0"/>
              <a:cs typeface="Segoe UI"/>
            </a:endParaRPr>
          </a:p>
        </p:txBody>
      </p:sp>
      <p:grpSp>
        <p:nvGrpSpPr>
          <p:cNvPr id="13" name="Decorative Dots">
            <a:extLst>
              <a:ext uri="{FF2B5EF4-FFF2-40B4-BE49-F238E27FC236}">
                <a16:creationId xmlns:a16="http://schemas.microsoft.com/office/drawing/2014/main" id="{9758200D-E992-42AF-A5B6-574899EDD0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85741" y="1257196"/>
            <a:ext cx="220585" cy="3816099"/>
            <a:chOff x="7185741" y="1257196"/>
            <a:chExt cx="220585" cy="3816099"/>
          </a:xfrm>
        </p:grpSpPr>
        <p:sp>
          <p:nvSpPr>
            <p:cNvPr id="11" name="Овал 25">
              <a:extLst>
                <a:ext uri="{FF2B5EF4-FFF2-40B4-BE49-F238E27FC236}">
                  <a16:creationId xmlns:a16="http://schemas.microsoft.com/office/drawing/2014/main" id="{FAF6566C-3983-4940-B3F6-20BE7DEF4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95311" y="125719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12" name="Овал 25">
              <a:extLst>
                <a:ext uri="{FF2B5EF4-FFF2-40B4-BE49-F238E27FC236}">
                  <a16:creationId xmlns:a16="http://schemas.microsoft.com/office/drawing/2014/main" id="{F605C3D5-2CD5-460B-93DD-EAF688D09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85741" y="4862280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14" name="TextBox One">
            <a:extLst>
              <a:ext uri="{FF2B5EF4-FFF2-40B4-BE49-F238E27FC236}">
                <a16:creationId xmlns:a16="http://schemas.microsoft.com/office/drawing/2014/main" id="{E84ADF48-B260-44ED-BD10-D36C4993C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7754" y="1196149"/>
            <a:ext cx="5603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lang="ru-RU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Box Two">
            <a:extLst>
              <a:ext uri="{FF2B5EF4-FFF2-40B4-BE49-F238E27FC236}">
                <a16:creationId xmlns:a16="http://schemas.microsoft.com/office/drawing/2014/main" id="{55B07982-0439-49EF-8AB6-82445D955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7754" y="4777060"/>
            <a:ext cx="5603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ru-RU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07F4B7-6D69-4541-A5F6-577A2A17B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9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6CE9FBB-B7DC-4147-949E-11B893CCE1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CB3A4-8B5A-4439-9A17-05668B05C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50"/>
              <a:t>TWO FAST WAYS TO POSITION AND ROTATE YOUR 3D MODEL</a:t>
            </a:r>
            <a:endParaRPr lang="en-US" sz="3050" dirty="0"/>
          </a:p>
        </p:txBody>
      </p:sp>
      <p:sp>
        <p:nvSpPr>
          <p:cNvPr id="5" name="TextBox One" descr="One">
            <a:extLst>
              <a:ext uri="{FF2B5EF4-FFF2-40B4-BE49-F238E27FC236}">
                <a16:creationId xmlns:a16="http://schemas.microsoft.com/office/drawing/2014/main" id="{5B2F5CF7-5955-4438-ADC3-A12FB0B1390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840039" y="1637154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6" name="Textbox One Instructions" descr="Click or tap to select your 3D Model. Click and hold on the 3D control to rotate or tilt your 3D model up, down, left, and right.&#10;">
            <a:extLst>
              <a:ext uri="{FF2B5EF4-FFF2-40B4-BE49-F238E27FC236}">
                <a16:creationId xmlns:a16="http://schemas.microsoft.com/office/drawing/2014/main" id="{57E2BFDE-9B7D-43EC-90A9-6C7829909369}"/>
              </a:ext>
            </a:extLst>
          </p:cNvPr>
          <p:cNvSpPr txBox="1">
            <a:spLocks/>
          </p:cNvSpPr>
          <p:nvPr/>
        </p:nvSpPr>
        <p:spPr>
          <a:xfrm>
            <a:off x="1230857" y="1682518"/>
            <a:ext cx="4193768" cy="1186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 Semibold" panose="020B0702040204020203" pitchFamily="34" charset="0"/>
              </a:rPr>
              <a:t>Click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 or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 Semibold" panose="020B0702040204020203" pitchFamily="34" charset="0"/>
              </a:rPr>
              <a:t>tap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 to select your 3D Model 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&gt;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 Semibold" panose="020B0702040204020203" pitchFamily="34" charset="0"/>
              </a:rPr>
              <a:t>Click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 Semibold" panose="020B0702040204020203" pitchFamily="34" charset="0"/>
              </a:rPr>
              <a:t>and hold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on the 3D control to rotate or tilt your 3D model up, down, left, and right.</a:t>
            </a:r>
          </a:p>
        </p:txBody>
      </p:sp>
      <p:sp>
        <p:nvSpPr>
          <p:cNvPr id="7" name="TextBox Two" descr="Two">
            <a:extLst>
              <a:ext uri="{FF2B5EF4-FFF2-40B4-BE49-F238E27FC236}">
                <a16:creationId xmlns:a16="http://schemas.microsoft.com/office/drawing/2014/main" id="{1CDE0654-64BF-4E66-BE3D-482103505E2C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823548" y="5045088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8" name="Textbox Two Instructions" descr="Alternatively, with your model selected, on the Ribbon, in the 3D Model Tool Format tab, you can click on 3D Model Views gallery to apply one of the various position views.">
            <a:extLst>
              <a:ext uri="{FF2B5EF4-FFF2-40B4-BE49-F238E27FC236}">
                <a16:creationId xmlns:a16="http://schemas.microsoft.com/office/drawing/2014/main" id="{E5CE9478-E31A-4C6D-99F2-ADE17433ED40}"/>
              </a:ext>
            </a:extLst>
          </p:cNvPr>
          <p:cNvSpPr txBox="1">
            <a:spLocks/>
          </p:cNvSpPr>
          <p:nvPr/>
        </p:nvSpPr>
        <p:spPr>
          <a:xfrm>
            <a:off x="1230857" y="5096534"/>
            <a:ext cx="4047237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Alternatively, with your model selected, on the Ribbon, in the 3D Model Tool Format tab, you can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 Semibold" panose="020B0702040204020203" pitchFamily="34" charset="0"/>
              </a:rPr>
              <a:t>click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 on 3D Model Views gallery to apply one of the various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 Semibold" panose="020B0702040204020203" pitchFamily="34" charset="0"/>
              </a:rPr>
              <a:t>position views.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10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C624-5920-4035-8BC4-EB6A7CFB8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FOR MORE PRECISE MODEL POSITIONING…</a:t>
            </a:r>
            <a:endParaRPr lang="en-US" dirty="0"/>
          </a:p>
        </p:txBody>
      </p:sp>
      <p:sp>
        <p:nvSpPr>
          <p:cNvPr id="3" name="Top Textbox" descr="Click on the Format 3D Model button located in the lower right-hand corner of the 3D Model Views group. ">
            <a:extLst>
              <a:ext uri="{FF2B5EF4-FFF2-40B4-BE49-F238E27FC236}">
                <a16:creationId xmlns:a16="http://schemas.microsoft.com/office/drawing/2014/main" id="{516F9CD4-D83D-4C6F-BC87-8FD5815C5DC5}"/>
              </a:ext>
            </a:extLst>
          </p:cNvPr>
          <p:cNvSpPr txBox="1">
            <a:spLocks/>
          </p:cNvSpPr>
          <p:nvPr/>
        </p:nvSpPr>
        <p:spPr>
          <a:xfrm>
            <a:off x="836895" y="1827844"/>
            <a:ext cx="5574792" cy="6400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Click on the Format 3D Model button located in the lower right-hand corner of the 3D Model Views group. 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Bottom Textbox" descr="That will open the Format 3D Model Task Pane to the right of the PowerPoint window where you can more precisely adjust the X, Y, and Z Rotation of your 3D Model.">
            <a:extLst>
              <a:ext uri="{FF2B5EF4-FFF2-40B4-BE49-F238E27FC236}">
                <a16:creationId xmlns:a16="http://schemas.microsoft.com/office/drawing/2014/main" id="{C688AD0E-8805-4810-AB75-3CA9A7FD9B36}"/>
              </a:ext>
            </a:extLst>
          </p:cNvPr>
          <p:cNvSpPr txBox="1"/>
          <p:nvPr/>
        </p:nvSpPr>
        <p:spPr>
          <a:xfrm>
            <a:off x="836894" y="4349546"/>
            <a:ext cx="35827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That will open the Format 3D Model Task Pane to the right of the PowerPoint window where you can more precisely adjust the X, Y, and Z Rotation of your 3D Model.</a:t>
            </a:r>
          </a:p>
          <a:p>
            <a:endParaRPr lang="en-ZA" dirty="0"/>
          </a:p>
        </p:txBody>
      </p:sp>
      <p:sp>
        <p:nvSpPr>
          <p:cNvPr id="8" name="Decorative Dot">
            <a:extLst>
              <a:ext uri="{FF2B5EF4-FFF2-40B4-BE49-F238E27FC236}">
                <a16:creationId xmlns:a16="http://schemas.microsoft.com/office/drawing/2014/main" id="{2E1774B1-1D5E-4A85-AE2E-8D3F81F61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5302" y="4418619"/>
            <a:ext cx="211015" cy="211015"/>
          </a:xfrm>
          <a:prstGeom prst="ellipse">
            <a:avLst/>
          </a:prstGeom>
          <a:solidFill>
            <a:srgbClr val="9F361D"/>
          </a:solidFill>
          <a:ln>
            <a:noFill/>
          </a:ln>
          <a:effectLst>
            <a:glow rad="101600">
              <a:srgbClr val="9F361D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035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654C-5056-42DC-8E8D-86F58CCA7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AND ARRANGING ADDITIONAL OBJECTS</a:t>
            </a:r>
          </a:p>
        </p:txBody>
      </p:sp>
      <p:sp>
        <p:nvSpPr>
          <p:cNvPr id="11" name="Content Instructions One" descr="Select the House, go to Home, Arrange, Send to Back.&#10;&#10;The house should now appear to be behind the left tree and the shrub.">
            <a:extLst>
              <a:ext uri="{FF2B5EF4-FFF2-40B4-BE49-F238E27FC236}">
                <a16:creationId xmlns:a16="http://schemas.microsoft.com/office/drawing/2014/main" id="{322EBD4B-0E34-4D6D-B346-8CE4E6AD2420}"/>
              </a:ext>
            </a:extLst>
          </p:cNvPr>
          <p:cNvSpPr txBox="1">
            <a:spLocks/>
          </p:cNvSpPr>
          <p:nvPr/>
        </p:nvSpPr>
        <p:spPr>
          <a:xfrm>
            <a:off x="1205738" y="1834601"/>
            <a:ext cx="3290064" cy="18496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Select the House, go to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Home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&gt;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Arrange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&gt;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 Send to Back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.</a:t>
            </a:r>
            <a:b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</a:br>
            <a:b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</a:b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The house should now appear to be behind the left tree and the shrub.</a:t>
            </a:r>
          </a:p>
        </p:txBody>
      </p:sp>
      <p:sp>
        <p:nvSpPr>
          <p:cNvPr id="12" name="Content Instructions Two">
            <a:extLst>
              <a:ext uri="{FF2B5EF4-FFF2-40B4-BE49-F238E27FC236}">
                <a16:creationId xmlns:a16="http://schemas.microsoft.com/office/drawing/2014/main" id="{86720452-03AB-4A9C-A86C-C76817F9479C}"/>
              </a:ext>
            </a:extLst>
          </p:cNvPr>
          <p:cNvSpPr txBox="1">
            <a:spLocks/>
          </p:cNvSpPr>
          <p:nvPr/>
        </p:nvSpPr>
        <p:spPr>
          <a:xfrm>
            <a:off x="1205738" y="4098557"/>
            <a:ext cx="3047214" cy="1932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Select the right tree, go to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Home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&gt;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Arrange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&gt;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 Send to Back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.</a:t>
            </a:r>
            <a:b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</a:br>
            <a:b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</a:b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The tree should now appear to be behind and to the side of the house.</a:t>
            </a:r>
          </a:p>
        </p:txBody>
      </p:sp>
      <p:sp>
        <p:nvSpPr>
          <p:cNvPr id="6" name="Decorative Dot">
            <a:extLst>
              <a:ext uri="{FF2B5EF4-FFF2-40B4-BE49-F238E27FC236}">
                <a16:creationId xmlns:a16="http://schemas.microsoft.com/office/drawing/2014/main" id="{1BD96C56-61F1-4FCC-9ED0-7CADCE331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5302" y="4157365"/>
            <a:ext cx="211015" cy="211015"/>
          </a:xfrm>
          <a:prstGeom prst="ellipse">
            <a:avLst/>
          </a:prstGeom>
          <a:solidFill>
            <a:srgbClr val="9F361D"/>
          </a:solidFill>
          <a:ln>
            <a:noFill/>
          </a:ln>
          <a:effectLst>
            <a:glow rad="101600">
              <a:srgbClr val="9F361D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954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Rosario">
      <a:dk1>
        <a:sysClr val="windowText" lastClr="000000"/>
      </a:dk1>
      <a:lt1>
        <a:sysClr val="window" lastClr="FFFFFF"/>
      </a:lt1>
      <a:dk2>
        <a:srgbClr val="060606"/>
      </a:dk2>
      <a:lt2>
        <a:srgbClr val="C7C9D1"/>
      </a:lt2>
      <a:accent1>
        <a:srgbClr val="D24726"/>
      </a:accent1>
      <a:accent2>
        <a:srgbClr val="9F361D"/>
      </a:accent2>
      <a:accent3>
        <a:srgbClr val="F2F2F2"/>
      </a:accent3>
      <a:accent4>
        <a:srgbClr val="FFC000"/>
      </a:accent4>
      <a:accent5>
        <a:srgbClr val="A5A5A5"/>
      </a:accent5>
      <a:accent6>
        <a:srgbClr val="595959"/>
      </a:accent6>
      <a:hlink>
        <a:srgbClr val="FFC000"/>
      </a:hlink>
      <a:folHlink>
        <a:srgbClr val="75271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mport Your 3D Models.potx" id="{98FA5300-F36E-4E09-B87A-445242C647AE}" vid="{04F4B6F2-3E92-45BB-A359-066CA3EB33B1}"/>
    </a:ext>
  </a:extLst>
</a:theme>
</file>

<file path=ppt/theme/theme2.xml><?xml version="1.0" encoding="utf-8"?>
<a:theme xmlns:a="http://schemas.openxmlformats.org/drawingml/2006/main" name="1_Office Theme">
  <a:themeElements>
    <a:clrScheme name="Custom 7">
      <a:dk1>
        <a:srgbClr val="0C6D82"/>
      </a:dk1>
      <a:lt1>
        <a:srgbClr val="FFFFFF"/>
      </a:lt1>
      <a:dk2>
        <a:srgbClr val="6F0066"/>
      </a:dk2>
      <a:lt2>
        <a:srgbClr val="1E597D"/>
      </a:lt2>
      <a:accent1>
        <a:srgbClr val="571B6D"/>
      </a:accent1>
      <a:accent2>
        <a:srgbClr val="2CA05B"/>
      </a:accent2>
      <a:accent3>
        <a:srgbClr val="C90B24"/>
      </a:accent3>
      <a:accent4>
        <a:srgbClr val="E8611D"/>
      </a:accent4>
      <a:accent5>
        <a:srgbClr val="F39D21"/>
      </a:accent5>
      <a:accent6>
        <a:srgbClr val="1B866F"/>
      </a:accent6>
      <a:hlink>
        <a:srgbClr val="0C6D82"/>
      </a:hlink>
      <a:folHlink>
        <a:srgbClr val="0C6D82"/>
      </a:folHlink>
    </a:clrScheme>
    <a:fontScheme name="Custom 10">
      <a:majorFont>
        <a:latin typeface="Franklin Gothic Dem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72390">
          <a:solidFill>
            <a:srgbClr val="454D5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oadmap_Timeline_05_MO - v3" id="{A9CD7B3E-F553-4D42-AA9A-34F849A8D81E}" vid="{892193B0-ABEF-4C5B-ACF0-242E70DE990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0FA0FAA1F40A48AFF9B83E7A8535C8" ma:contentTypeVersion="6" ma:contentTypeDescription="Create a new document." ma:contentTypeScope="" ma:versionID="a29564c4913de883a27ffdcfd458aeb5">
  <xsd:schema xmlns:xsd="http://www.w3.org/2001/XMLSchema" xmlns:xs="http://www.w3.org/2001/XMLSchema" xmlns:p="http://schemas.microsoft.com/office/2006/metadata/properties" xmlns:ns2="b348f026-0623-4e77-bd1b-15beed583077" xmlns:ns3="59f4de77-fb23-43c4-8afd-72bf968a030f" targetNamespace="http://schemas.microsoft.com/office/2006/metadata/properties" ma:root="true" ma:fieldsID="474b71ccdbfe1ec76872f436b686490d" ns2:_="" ns3:_="">
    <xsd:import namespace="b348f026-0623-4e77-bd1b-15beed583077"/>
    <xsd:import namespace="59f4de77-fb23-43c4-8afd-72bf968a0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48f026-0623-4e77-bd1b-15beed5830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f4de77-fb23-43c4-8afd-72bf968a0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5CA8FE-D82C-480E-ABF9-7B721C8E07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C9EF40-9368-4E43-9CE0-AE0749FAE236}">
  <ds:schemaRefs>
    <ds:schemaRef ds:uri="http://schemas.microsoft.com/office/2006/metadata/properties"/>
    <ds:schemaRef ds:uri="http://schemas.openxmlformats.org/package/2006/metadata/core-properties"/>
    <ds:schemaRef ds:uri="b348f026-0623-4e77-bd1b-15beed583077"/>
    <ds:schemaRef ds:uri="http://www.w3.org/XML/1998/namespace"/>
    <ds:schemaRef ds:uri="http://purl.org/dc/terms/"/>
    <ds:schemaRef ds:uri="http://purl.org/dc/elements/1.1/"/>
    <ds:schemaRef ds:uri="59f4de77-fb23-43c4-8afd-72bf968a030f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C424DE4-F957-4388-9DA7-91BC1AE59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48f026-0623-4e77-bd1b-15beed583077"/>
    <ds:schemaRef ds:uri="59f4de77-fb23-43c4-8afd-72bf968a0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Import your 3D models</Template>
  <TotalTime>0</TotalTime>
  <Words>371</Words>
  <Application>Microsoft Office PowerPoint</Application>
  <PresentationFormat>Widescreen</PresentationFormat>
  <Paragraphs>79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Century Gothic</vt:lpstr>
      <vt:lpstr>Franklin Gothic Demi</vt:lpstr>
      <vt:lpstr>Segoe UI</vt:lpstr>
      <vt:lpstr>Office Theme</vt:lpstr>
      <vt:lpstr>1_Office Theme</vt:lpstr>
      <vt:lpstr>PROJECT STRONGBOX</vt:lpstr>
      <vt:lpstr>PowerPoint Presentation</vt:lpstr>
      <vt:lpstr>IMPORT YOUR MODEL AS ONE OF THE RECOMMENDED 3D FORMATS </vt:lpstr>
      <vt:lpstr>HOW TO INSERT A 3D MODEL FROM A FILE</vt:lpstr>
      <vt:lpstr>TWO FAST WAYS TO POSITION AND ROTATE YOUR 3D MODEL</vt:lpstr>
      <vt:lpstr>FOR MORE PRECISE MODEL POSITIONING…</vt:lpstr>
      <vt:lpstr>PLACING AND ARRANGING ADDITIONAL OBJECTS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2019-02-27T12:26:18Z</dcterms:created>
  <dcterms:modified xsi:type="dcterms:W3CDTF">2019-02-28T07:04:43Z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0x010100500FA0FAA1F40A48AFF9B83E7A8535C8</vt:lpwstr>
  </property>
</Properties>
</file>